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0"/>
  </p:notesMasterIdLst>
  <p:handoutMasterIdLst>
    <p:handoutMasterId r:id="rId41"/>
  </p:handoutMasterIdLst>
  <p:sldIdLst>
    <p:sldId id="365" r:id="rId4"/>
    <p:sldId id="428" r:id="rId5"/>
    <p:sldId id="424" r:id="rId6"/>
    <p:sldId id="443" r:id="rId7"/>
    <p:sldId id="445" r:id="rId8"/>
    <p:sldId id="431" r:id="rId9"/>
    <p:sldId id="418" r:id="rId10"/>
    <p:sldId id="432" r:id="rId11"/>
    <p:sldId id="433" r:id="rId12"/>
    <p:sldId id="405" r:id="rId13"/>
    <p:sldId id="392" r:id="rId14"/>
    <p:sldId id="400" r:id="rId15"/>
    <p:sldId id="401" r:id="rId16"/>
    <p:sldId id="402" r:id="rId17"/>
    <p:sldId id="403" r:id="rId18"/>
    <p:sldId id="379" r:id="rId19"/>
    <p:sldId id="453" r:id="rId20"/>
    <p:sldId id="385" r:id="rId21"/>
    <p:sldId id="386" r:id="rId22"/>
    <p:sldId id="387" r:id="rId23"/>
    <p:sldId id="388" r:id="rId24"/>
    <p:sldId id="425" r:id="rId25"/>
    <p:sldId id="360" r:id="rId26"/>
    <p:sldId id="362" r:id="rId27"/>
    <p:sldId id="363" r:id="rId28"/>
    <p:sldId id="361" r:id="rId29"/>
    <p:sldId id="364" r:id="rId30"/>
    <p:sldId id="447" r:id="rId31"/>
    <p:sldId id="355" r:id="rId32"/>
    <p:sldId id="448" r:id="rId33"/>
    <p:sldId id="449" r:id="rId34"/>
    <p:sldId id="450" r:id="rId35"/>
    <p:sldId id="427" r:id="rId36"/>
    <p:sldId id="451" r:id="rId37"/>
    <p:sldId id="452" r:id="rId38"/>
    <p:sldId id="407" r:id="rId39"/>
  </p:sldIdLst>
  <p:sldSz cx="9144000" cy="6858000" type="screen4x3"/>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92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島田 喜代美" initials="島田" lastIdx="4" clrIdx="0">
    <p:extLst>
      <p:ext uri="{19B8F6BF-5375-455C-9EA6-DF929625EA0E}">
        <p15:presenceInfo xmlns:p15="http://schemas.microsoft.com/office/powerpoint/2012/main" userId="S-1-5-21-1886169037-697132945-400449928-186215" providerId="AD"/>
      </p:ext>
    </p:extLst>
  </p:cmAuthor>
  <p:cmAuthor id="2" name="佐野 芙妃" initials="佐野" lastIdx="5" clrIdx="1">
    <p:extLst>
      <p:ext uri="{19B8F6BF-5375-455C-9EA6-DF929625EA0E}">
        <p15:presenceInfo xmlns:p15="http://schemas.microsoft.com/office/powerpoint/2012/main" userId="S-1-5-21-1886169037-697132945-400449928-3068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0000FF"/>
    <a:srgbClr val="FFCCFF"/>
    <a:srgbClr val="99CCFF"/>
    <a:srgbClr val="FF0066"/>
    <a:srgbClr val="3366FF"/>
    <a:srgbClr val="9933FF"/>
    <a:srgbClr val="0066FF"/>
    <a:srgbClr val="6600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85" autoAdjust="0"/>
    <p:restoredTop sz="94151" autoAdjust="0"/>
  </p:normalViewPr>
  <p:slideViewPr>
    <p:cSldViewPr>
      <p:cViewPr varScale="1">
        <p:scale>
          <a:sx n="71" d="100"/>
          <a:sy n="71" d="100"/>
        </p:scale>
        <p:origin x="1362" y="54"/>
      </p:cViewPr>
      <p:guideLst>
        <p:guide orient="horz" pos="2115"/>
        <p:guide pos="2925"/>
      </p:guideLst>
    </p:cSldViewPr>
  </p:slideViewPr>
  <p:outlineViewPr>
    <p:cViewPr>
      <p:scale>
        <a:sx n="33" d="100"/>
        <a:sy n="33" d="100"/>
      </p:scale>
      <p:origin x="0" y="116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27F72B-C056-47A9-B1D2-F604AAF3143D}"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kumimoji="1" lang="ja-JP" altLang="en-US"/>
        </a:p>
      </dgm:t>
    </dgm:pt>
    <dgm:pt modelId="{5D6C8A8A-D05F-4C6F-A26F-F90710855B50}">
      <dgm:prSet phldrT="[テキスト]"/>
      <dgm:spPr>
        <a:xfrm>
          <a:off x="1749" y="2054"/>
          <a:ext cx="6091698" cy="988035"/>
        </a:xfrm>
        <a:solidFill>
          <a:srgbClr val="99CCFF"/>
        </a:solidFill>
      </dgm:spPr>
      <dgm:t>
        <a:bodyPr/>
        <a:lstStyle/>
        <a:p>
          <a:r>
            <a:rPr kumimoji="1" lang="ja-JP" altLang="en-US" b="1" dirty="0">
              <a:solidFill>
                <a:schemeClr val="tx1"/>
              </a:solidFill>
              <a:latin typeface="メイリオ" panose="020B0604030504040204" pitchFamily="50" charset="-128"/>
              <a:ea typeface="メイリオ" panose="020B0604030504040204" pitchFamily="50" charset="-128"/>
              <a:cs typeface="+mn-cs"/>
            </a:rPr>
            <a:t>アルツハイマー型認知症　</a:t>
          </a:r>
          <a:r>
            <a:rPr kumimoji="1" lang="en-US" altLang="ja-JP" b="1" dirty="0">
              <a:solidFill>
                <a:schemeClr val="tx1"/>
              </a:solidFill>
              <a:latin typeface="メイリオ" panose="020B0604030504040204" pitchFamily="50" charset="-128"/>
              <a:ea typeface="メイリオ" panose="020B0604030504040204" pitchFamily="50" charset="-128"/>
              <a:cs typeface="+mn-cs"/>
            </a:rPr>
            <a:t>67.6%</a:t>
          </a:r>
          <a:endParaRPr kumimoji="1" lang="ja-JP" altLang="en-US" b="1" dirty="0">
            <a:solidFill>
              <a:schemeClr val="tx1"/>
            </a:solidFill>
            <a:latin typeface="メイリオ" panose="020B0604030504040204" pitchFamily="50" charset="-128"/>
            <a:ea typeface="メイリオ" panose="020B0604030504040204" pitchFamily="50" charset="-128"/>
            <a:cs typeface="+mn-cs"/>
          </a:endParaRPr>
        </a:p>
      </dgm:t>
    </dgm:pt>
    <dgm:pt modelId="{DA90C715-F994-4905-AAD3-1BF30B7D0C05}" type="parTrans" cxnId="{F7445636-9DE3-479A-B5CF-7FEDD6052D2F}">
      <dgm:prSet/>
      <dgm:spPr/>
      <dgm:t>
        <a:bodyPr/>
        <a:lstStyle/>
        <a:p>
          <a:endParaRPr kumimoji="1" lang="ja-JP" altLang="en-US"/>
        </a:p>
      </dgm:t>
    </dgm:pt>
    <dgm:pt modelId="{6B227199-A0FB-4F6F-8201-24868D20B323}" type="sibTrans" cxnId="{F7445636-9DE3-479A-B5CF-7FEDD6052D2F}">
      <dgm:prSet/>
      <dgm:spPr/>
      <dgm:t>
        <a:bodyPr/>
        <a:lstStyle/>
        <a:p>
          <a:endParaRPr kumimoji="1" lang="ja-JP" altLang="en-US"/>
        </a:p>
      </dgm:t>
    </dgm:pt>
    <dgm:pt modelId="{B2265FA9-3CAE-4B21-8E8E-54C68E23ACDA}">
      <dgm:prSet phldrT="[テキスト]"/>
      <dgm:spPr>
        <a:xfrm>
          <a:off x="1749" y="2076928"/>
          <a:ext cx="6092500" cy="988035"/>
        </a:xfrm>
      </dgm:spPr>
      <dgm:t>
        <a:bodyPr/>
        <a:lstStyle/>
        <a:p>
          <a:r>
            <a:rPr kumimoji="1" lang="ja-JP" altLang="en-US" b="1" dirty="0">
              <a:solidFill>
                <a:schemeClr val="tx1"/>
              </a:solidFill>
              <a:latin typeface="メイリオ" panose="020B0604030504040204" pitchFamily="50" charset="-128"/>
              <a:ea typeface="メイリオ" panose="020B0604030504040204" pitchFamily="50" charset="-128"/>
              <a:cs typeface="+mn-cs"/>
            </a:rPr>
            <a:t>レビー小体型認知症　　　　</a:t>
          </a:r>
          <a:r>
            <a:rPr kumimoji="1" lang="en-US" altLang="ja-JP" b="1" dirty="0">
              <a:solidFill>
                <a:schemeClr val="tx1"/>
              </a:solidFill>
              <a:latin typeface="メイリオ" panose="020B0604030504040204" pitchFamily="50" charset="-128"/>
              <a:ea typeface="メイリオ" panose="020B0604030504040204" pitchFamily="50" charset="-128"/>
              <a:cs typeface="+mn-cs"/>
            </a:rPr>
            <a:t>4.3</a:t>
          </a:r>
          <a:r>
            <a:rPr kumimoji="1" lang="ja-JP" altLang="en-US" b="1" dirty="0">
              <a:solidFill>
                <a:schemeClr val="tx1"/>
              </a:solidFill>
              <a:latin typeface="メイリオ" panose="020B0604030504040204" pitchFamily="50" charset="-128"/>
              <a:ea typeface="メイリオ" panose="020B0604030504040204" pitchFamily="50" charset="-128"/>
              <a:cs typeface="+mn-cs"/>
            </a:rPr>
            <a:t>％</a:t>
          </a:r>
        </a:p>
      </dgm:t>
    </dgm:pt>
    <dgm:pt modelId="{C3286914-A305-4360-8FDC-5297F6FEFF0D}" type="parTrans" cxnId="{E3E471A7-0BC2-4337-8A76-EEE256190BBE}">
      <dgm:prSet/>
      <dgm:spPr/>
      <dgm:t>
        <a:bodyPr/>
        <a:lstStyle/>
        <a:p>
          <a:endParaRPr kumimoji="1" lang="ja-JP" altLang="en-US"/>
        </a:p>
      </dgm:t>
    </dgm:pt>
    <dgm:pt modelId="{2A403B6C-2012-4878-94A0-26CCB0CEB520}" type="sibTrans" cxnId="{E3E471A7-0BC2-4337-8A76-EEE256190BBE}">
      <dgm:prSet/>
      <dgm:spPr/>
      <dgm:t>
        <a:bodyPr/>
        <a:lstStyle/>
        <a:p>
          <a:endParaRPr kumimoji="1" lang="ja-JP" altLang="en-US"/>
        </a:p>
      </dgm:t>
    </dgm:pt>
    <dgm:pt modelId="{20826D52-62A8-4A56-8C3D-8173CE7A69B1}">
      <dgm:prSet/>
      <dgm:spPr>
        <a:xfrm>
          <a:off x="1749" y="3114366"/>
          <a:ext cx="6091253" cy="988035"/>
        </a:xfrm>
      </dgm:spPr>
      <dgm:t>
        <a:bodyPr/>
        <a:lstStyle/>
        <a:p>
          <a:r>
            <a:rPr kumimoji="1" lang="ja-JP" altLang="en-US" b="1" dirty="0">
              <a:solidFill>
                <a:schemeClr val="tx1"/>
              </a:solidFill>
              <a:latin typeface="メイリオ" panose="020B0604030504040204" pitchFamily="50" charset="-128"/>
              <a:ea typeface="メイリオ" panose="020B0604030504040204" pitchFamily="50" charset="-128"/>
              <a:cs typeface="+mn-cs"/>
            </a:rPr>
            <a:t>その他　　　　　　　　　　</a:t>
          </a:r>
          <a:r>
            <a:rPr kumimoji="1" lang="en-US" altLang="ja-JP" b="1" dirty="0">
              <a:solidFill>
                <a:schemeClr val="tx1"/>
              </a:solidFill>
              <a:latin typeface="メイリオ" panose="020B0604030504040204" pitchFamily="50" charset="-128"/>
              <a:ea typeface="メイリオ" panose="020B0604030504040204" pitchFamily="50" charset="-128"/>
              <a:cs typeface="+mn-cs"/>
            </a:rPr>
            <a:t>8.6</a:t>
          </a:r>
          <a:r>
            <a:rPr kumimoji="1" lang="ja-JP" altLang="en-US" b="1" dirty="0">
              <a:solidFill>
                <a:schemeClr val="tx1"/>
              </a:solidFill>
              <a:latin typeface="メイリオ" panose="020B0604030504040204" pitchFamily="50" charset="-128"/>
              <a:ea typeface="メイリオ" panose="020B0604030504040204" pitchFamily="50" charset="-128"/>
              <a:cs typeface="+mn-cs"/>
            </a:rPr>
            <a:t>％</a:t>
          </a:r>
        </a:p>
      </dgm:t>
    </dgm:pt>
    <dgm:pt modelId="{9E64A694-49DA-4C83-A2AA-1C4AA77A9F88}" type="parTrans" cxnId="{BE92441B-54B5-4A41-8636-F55B8AFBE6EC}">
      <dgm:prSet/>
      <dgm:spPr/>
      <dgm:t>
        <a:bodyPr/>
        <a:lstStyle/>
        <a:p>
          <a:endParaRPr kumimoji="1" lang="ja-JP" altLang="en-US"/>
        </a:p>
      </dgm:t>
    </dgm:pt>
    <dgm:pt modelId="{9C9B72F4-A634-4143-B165-24DB3AEE7CD4}" type="sibTrans" cxnId="{BE92441B-54B5-4A41-8636-F55B8AFBE6EC}">
      <dgm:prSet/>
      <dgm:spPr/>
      <dgm:t>
        <a:bodyPr/>
        <a:lstStyle/>
        <a:p>
          <a:endParaRPr kumimoji="1" lang="ja-JP" altLang="en-US"/>
        </a:p>
      </dgm:t>
    </dgm:pt>
    <dgm:pt modelId="{1909DADD-645B-493E-80A9-03FA9F655EB8}">
      <dgm:prSet phldrT="[テキスト]"/>
      <dgm:spPr>
        <a:xfrm>
          <a:off x="1749" y="1039491"/>
          <a:ext cx="6091035" cy="988035"/>
        </a:xfrm>
      </dgm:spPr>
      <dgm:t>
        <a:bodyPr/>
        <a:lstStyle/>
        <a:p>
          <a:r>
            <a:rPr lang="ja-JP" altLang="en-US" b="1" dirty="0">
              <a:solidFill>
                <a:schemeClr val="tx1"/>
              </a:solidFill>
              <a:latin typeface="メイリオ" panose="020B0604030504040204" pitchFamily="50" charset="-128"/>
              <a:ea typeface="メイリオ" panose="020B0604030504040204" pitchFamily="50" charset="-128"/>
              <a:cs typeface="+mn-cs"/>
            </a:rPr>
            <a:t>血管性認知症　　　　　　</a:t>
          </a:r>
          <a:r>
            <a:rPr kumimoji="1" lang="en-US" altLang="ja-JP" b="1" dirty="0">
              <a:solidFill>
                <a:schemeClr val="tx1"/>
              </a:solidFill>
              <a:latin typeface="メイリオ" panose="020B0604030504040204" pitchFamily="50" charset="-128"/>
              <a:ea typeface="メイリオ" panose="020B0604030504040204" pitchFamily="50" charset="-128"/>
              <a:cs typeface="+mn-cs"/>
            </a:rPr>
            <a:t>19.5</a:t>
          </a:r>
          <a:r>
            <a:rPr kumimoji="1" lang="ja-JP" altLang="en-US" b="1" dirty="0">
              <a:solidFill>
                <a:schemeClr val="tx1"/>
              </a:solidFill>
              <a:latin typeface="メイリオ" panose="020B0604030504040204" pitchFamily="50" charset="-128"/>
              <a:ea typeface="メイリオ" panose="020B0604030504040204" pitchFamily="50" charset="-128"/>
              <a:cs typeface="+mn-cs"/>
            </a:rPr>
            <a:t>％</a:t>
          </a:r>
        </a:p>
      </dgm:t>
    </dgm:pt>
    <dgm:pt modelId="{587060FF-B4F8-4D88-9A6B-4045373E8082}" type="sibTrans" cxnId="{5A4CF011-02D7-4685-B83E-C78EB76BE284}">
      <dgm:prSet/>
      <dgm:spPr/>
      <dgm:t>
        <a:bodyPr/>
        <a:lstStyle/>
        <a:p>
          <a:endParaRPr kumimoji="1" lang="ja-JP" altLang="en-US"/>
        </a:p>
      </dgm:t>
    </dgm:pt>
    <dgm:pt modelId="{CF4CF946-3D0D-41E4-84CC-B61E5059E0A8}" type="parTrans" cxnId="{5A4CF011-02D7-4685-B83E-C78EB76BE284}">
      <dgm:prSet/>
      <dgm:spPr/>
      <dgm:t>
        <a:bodyPr/>
        <a:lstStyle/>
        <a:p>
          <a:endParaRPr kumimoji="1" lang="ja-JP" altLang="en-US"/>
        </a:p>
      </dgm:t>
    </dgm:pt>
    <dgm:pt modelId="{1EAD5432-582C-4EF6-935F-70910BB514D6}" type="pres">
      <dgm:prSet presAssocID="{F327F72B-C056-47A9-B1D2-F604AAF3143D}" presName="Name0" presStyleCnt="0">
        <dgm:presLayoutVars>
          <dgm:dir/>
          <dgm:animLvl val="lvl"/>
          <dgm:resizeHandles val="exact"/>
        </dgm:presLayoutVars>
      </dgm:prSet>
      <dgm:spPr/>
    </dgm:pt>
    <dgm:pt modelId="{BD96258E-691C-4210-AA46-0F8BAD3FADF3}" type="pres">
      <dgm:prSet presAssocID="{5D6C8A8A-D05F-4C6F-A26F-F90710855B50}" presName="linNode" presStyleCnt="0"/>
      <dgm:spPr/>
    </dgm:pt>
    <dgm:pt modelId="{FA44B14E-8702-46C2-9C0D-B5E6F762F94E}" type="pres">
      <dgm:prSet presAssocID="{5D6C8A8A-D05F-4C6F-A26F-F90710855B50}" presName="parentText" presStyleLbl="node1" presStyleIdx="0" presStyleCnt="4" custScaleX="339193" custLinFactNeighborX="22" custLinFactNeighborY="6310">
        <dgm:presLayoutVars>
          <dgm:chMax val="1"/>
          <dgm:bulletEnabled val="1"/>
        </dgm:presLayoutVars>
      </dgm:prSet>
      <dgm:spPr>
        <a:prstGeom prst="roundRect">
          <a:avLst/>
        </a:prstGeom>
      </dgm:spPr>
    </dgm:pt>
    <dgm:pt modelId="{2FA3A9CF-B762-4773-A415-B966C43820D3}" type="pres">
      <dgm:prSet presAssocID="{6B227199-A0FB-4F6F-8201-24868D20B323}" presName="sp" presStyleCnt="0"/>
      <dgm:spPr/>
    </dgm:pt>
    <dgm:pt modelId="{66BFC10F-B7DF-4D09-9E8F-A69D9F5878B3}" type="pres">
      <dgm:prSet presAssocID="{1909DADD-645B-493E-80A9-03FA9F655EB8}" presName="linNode" presStyleCnt="0"/>
      <dgm:spPr/>
    </dgm:pt>
    <dgm:pt modelId="{9C0F5D2B-3524-4813-B734-DE33E480C41F}" type="pres">
      <dgm:prSet presAssocID="{1909DADD-645B-493E-80A9-03FA9F655EB8}" presName="parentText" presStyleLbl="node1" presStyleIdx="1" presStyleCnt="4" custScaleX="342013">
        <dgm:presLayoutVars>
          <dgm:chMax val="1"/>
          <dgm:bulletEnabled val="1"/>
        </dgm:presLayoutVars>
      </dgm:prSet>
      <dgm:spPr>
        <a:prstGeom prst="roundRect">
          <a:avLst/>
        </a:prstGeom>
      </dgm:spPr>
    </dgm:pt>
    <dgm:pt modelId="{323D3096-4F20-4E3D-A3EF-F1FAD9E14BB3}" type="pres">
      <dgm:prSet presAssocID="{587060FF-B4F8-4D88-9A6B-4045373E8082}" presName="sp" presStyleCnt="0"/>
      <dgm:spPr/>
    </dgm:pt>
    <dgm:pt modelId="{C1DB6E27-5AE8-41C5-90D8-B2DD84F5D776}" type="pres">
      <dgm:prSet presAssocID="{B2265FA9-3CAE-4B21-8E8E-54C68E23ACDA}" presName="linNode" presStyleCnt="0"/>
      <dgm:spPr/>
    </dgm:pt>
    <dgm:pt modelId="{69DECE05-7A0E-4DC6-A49A-E2CABE6CB375}" type="pres">
      <dgm:prSet presAssocID="{B2265FA9-3CAE-4B21-8E8E-54C68E23ACDA}" presName="parentText" presStyleLbl="node1" presStyleIdx="2" presStyleCnt="4" custScaleX="356689" custLinFactX="200000" custLinFactNeighborX="200394" custLinFactNeighborY="1144">
        <dgm:presLayoutVars>
          <dgm:chMax val="1"/>
          <dgm:bulletEnabled val="1"/>
        </dgm:presLayoutVars>
      </dgm:prSet>
      <dgm:spPr>
        <a:prstGeom prst="roundRect">
          <a:avLst/>
        </a:prstGeom>
      </dgm:spPr>
    </dgm:pt>
    <dgm:pt modelId="{36DF6D24-8977-4F4C-97DD-68C35B598A4A}" type="pres">
      <dgm:prSet presAssocID="{2A403B6C-2012-4878-94A0-26CCB0CEB520}" presName="sp" presStyleCnt="0"/>
      <dgm:spPr/>
    </dgm:pt>
    <dgm:pt modelId="{22C085C9-E3A7-4C51-9917-4A5B19E970D9}" type="pres">
      <dgm:prSet presAssocID="{20826D52-62A8-4A56-8C3D-8173CE7A69B1}" presName="linNode" presStyleCnt="0"/>
      <dgm:spPr/>
    </dgm:pt>
    <dgm:pt modelId="{4CD392D8-3DDE-4751-91E3-FAE29F84C8BC}" type="pres">
      <dgm:prSet presAssocID="{20826D52-62A8-4A56-8C3D-8173CE7A69B1}" presName="parentText" presStyleLbl="node1" presStyleIdx="3" presStyleCnt="4" custScaleX="356616">
        <dgm:presLayoutVars>
          <dgm:chMax val="1"/>
          <dgm:bulletEnabled val="1"/>
        </dgm:presLayoutVars>
      </dgm:prSet>
      <dgm:spPr>
        <a:prstGeom prst="roundRect">
          <a:avLst/>
        </a:prstGeom>
      </dgm:spPr>
    </dgm:pt>
  </dgm:ptLst>
  <dgm:cxnLst>
    <dgm:cxn modelId="{1BC62601-81EA-43DB-936D-E1F5E6D42083}" type="presOf" srcId="{F327F72B-C056-47A9-B1D2-F604AAF3143D}" destId="{1EAD5432-582C-4EF6-935F-70910BB514D6}" srcOrd="0" destOrd="0" presId="urn:microsoft.com/office/officeart/2005/8/layout/vList5"/>
    <dgm:cxn modelId="{1A4B7E02-C777-4CBF-80F9-4137AFDED7E8}" type="presOf" srcId="{B2265FA9-3CAE-4B21-8E8E-54C68E23ACDA}" destId="{69DECE05-7A0E-4DC6-A49A-E2CABE6CB375}" srcOrd="0" destOrd="0" presId="urn:microsoft.com/office/officeart/2005/8/layout/vList5"/>
    <dgm:cxn modelId="{5A4CF011-02D7-4685-B83E-C78EB76BE284}" srcId="{F327F72B-C056-47A9-B1D2-F604AAF3143D}" destId="{1909DADD-645B-493E-80A9-03FA9F655EB8}" srcOrd="1" destOrd="0" parTransId="{CF4CF946-3D0D-41E4-84CC-B61E5059E0A8}" sibTransId="{587060FF-B4F8-4D88-9A6B-4045373E8082}"/>
    <dgm:cxn modelId="{BE92441B-54B5-4A41-8636-F55B8AFBE6EC}" srcId="{F327F72B-C056-47A9-B1D2-F604AAF3143D}" destId="{20826D52-62A8-4A56-8C3D-8173CE7A69B1}" srcOrd="3" destOrd="0" parTransId="{9E64A694-49DA-4C83-A2AA-1C4AA77A9F88}" sibTransId="{9C9B72F4-A634-4143-B165-24DB3AEE7CD4}"/>
    <dgm:cxn modelId="{F7445636-9DE3-479A-B5CF-7FEDD6052D2F}" srcId="{F327F72B-C056-47A9-B1D2-F604AAF3143D}" destId="{5D6C8A8A-D05F-4C6F-A26F-F90710855B50}" srcOrd="0" destOrd="0" parTransId="{DA90C715-F994-4905-AAD3-1BF30B7D0C05}" sibTransId="{6B227199-A0FB-4F6F-8201-24868D20B323}"/>
    <dgm:cxn modelId="{BC695F68-BA41-4FE8-879C-13C59BC9EFF4}" type="presOf" srcId="{20826D52-62A8-4A56-8C3D-8173CE7A69B1}" destId="{4CD392D8-3DDE-4751-91E3-FAE29F84C8BC}" srcOrd="0" destOrd="0" presId="urn:microsoft.com/office/officeart/2005/8/layout/vList5"/>
    <dgm:cxn modelId="{CAAF876C-5188-44B5-A684-5A8A230998C4}" type="presOf" srcId="{1909DADD-645B-493E-80A9-03FA9F655EB8}" destId="{9C0F5D2B-3524-4813-B734-DE33E480C41F}" srcOrd="0" destOrd="0" presId="urn:microsoft.com/office/officeart/2005/8/layout/vList5"/>
    <dgm:cxn modelId="{11EB6E87-5238-42FB-8CF0-8BE8EB3BC39D}" type="presOf" srcId="{5D6C8A8A-D05F-4C6F-A26F-F90710855B50}" destId="{FA44B14E-8702-46C2-9C0D-B5E6F762F94E}" srcOrd="0" destOrd="0" presId="urn:microsoft.com/office/officeart/2005/8/layout/vList5"/>
    <dgm:cxn modelId="{E3E471A7-0BC2-4337-8A76-EEE256190BBE}" srcId="{F327F72B-C056-47A9-B1D2-F604AAF3143D}" destId="{B2265FA9-3CAE-4B21-8E8E-54C68E23ACDA}" srcOrd="2" destOrd="0" parTransId="{C3286914-A305-4360-8FDC-5297F6FEFF0D}" sibTransId="{2A403B6C-2012-4878-94A0-26CCB0CEB520}"/>
    <dgm:cxn modelId="{BC2107D2-5FD1-4643-B2CE-F734978EFE50}" type="presParOf" srcId="{1EAD5432-582C-4EF6-935F-70910BB514D6}" destId="{BD96258E-691C-4210-AA46-0F8BAD3FADF3}" srcOrd="0" destOrd="0" presId="urn:microsoft.com/office/officeart/2005/8/layout/vList5"/>
    <dgm:cxn modelId="{87D9C546-BBFC-4E67-AB03-BA0E13FABBA0}" type="presParOf" srcId="{BD96258E-691C-4210-AA46-0F8BAD3FADF3}" destId="{FA44B14E-8702-46C2-9C0D-B5E6F762F94E}" srcOrd="0" destOrd="0" presId="urn:microsoft.com/office/officeart/2005/8/layout/vList5"/>
    <dgm:cxn modelId="{8C41D297-E2C9-4D90-A87F-E69A7D1E4B2E}" type="presParOf" srcId="{1EAD5432-582C-4EF6-935F-70910BB514D6}" destId="{2FA3A9CF-B762-4773-A415-B966C43820D3}" srcOrd="1" destOrd="0" presId="urn:microsoft.com/office/officeart/2005/8/layout/vList5"/>
    <dgm:cxn modelId="{3457B075-6C04-4BB1-8982-FDB131578786}" type="presParOf" srcId="{1EAD5432-582C-4EF6-935F-70910BB514D6}" destId="{66BFC10F-B7DF-4D09-9E8F-A69D9F5878B3}" srcOrd="2" destOrd="0" presId="urn:microsoft.com/office/officeart/2005/8/layout/vList5"/>
    <dgm:cxn modelId="{652ACC6A-1DA1-43E6-96FC-668F353E97D7}" type="presParOf" srcId="{66BFC10F-B7DF-4D09-9E8F-A69D9F5878B3}" destId="{9C0F5D2B-3524-4813-B734-DE33E480C41F}" srcOrd="0" destOrd="0" presId="urn:microsoft.com/office/officeart/2005/8/layout/vList5"/>
    <dgm:cxn modelId="{71B560A1-F25C-4EF9-B61B-007D96DBE0C2}" type="presParOf" srcId="{1EAD5432-582C-4EF6-935F-70910BB514D6}" destId="{323D3096-4F20-4E3D-A3EF-F1FAD9E14BB3}" srcOrd="3" destOrd="0" presId="urn:microsoft.com/office/officeart/2005/8/layout/vList5"/>
    <dgm:cxn modelId="{85ACC85F-91E3-4CA1-9C0B-22CEFBD30123}" type="presParOf" srcId="{1EAD5432-582C-4EF6-935F-70910BB514D6}" destId="{C1DB6E27-5AE8-41C5-90D8-B2DD84F5D776}" srcOrd="4" destOrd="0" presId="urn:microsoft.com/office/officeart/2005/8/layout/vList5"/>
    <dgm:cxn modelId="{9C24E47B-D46D-423C-97BE-E4D6E37FAD7C}" type="presParOf" srcId="{C1DB6E27-5AE8-41C5-90D8-B2DD84F5D776}" destId="{69DECE05-7A0E-4DC6-A49A-E2CABE6CB375}" srcOrd="0" destOrd="0" presId="urn:microsoft.com/office/officeart/2005/8/layout/vList5"/>
    <dgm:cxn modelId="{8E5D11D0-4736-4056-B2FE-F913C16F8BD9}" type="presParOf" srcId="{1EAD5432-582C-4EF6-935F-70910BB514D6}" destId="{36DF6D24-8977-4F4C-97DD-68C35B598A4A}" srcOrd="5" destOrd="0" presId="urn:microsoft.com/office/officeart/2005/8/layout/vList5"/>
    <dgm:cxn modelId="{A8CF4A03-A6CF-476C-ABC2-D047ADF86554}" type="presParOf" srcId="{1EAD5432-582C-4EF6-935F-70910BB514D6}" destId="{22C085C9-E3A7-4C51-9917-4A5B19E970D9}" srcOrd="6" destOrd="0" presId="urn:microsoft.com/office/officeart/2005/8/layout/vList5"/>
    <dgm:cxn modelId="{528AE1A6-4451-43E2-96DA-78039EDF3D20}" type="presParOf" srcId="{22C085C9-E3A7-4C51-9917-4A5B19E970D9}" destId="{4CD392D8-3DDE-4751-91E3-FAE29F84C8BC}"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4B14E-8702-46C2-9C0D-B5E6F762F94E}">
      <dsp:nvSpPr>
        <dsp:cNvPr id="0" name=""/>
        <dsp:cNvSpPr/>
      </dsp:nvSpPr>
      <dsp:spPr>
        <a:xfrm>
          <a:off x="2179" y="62139"/>
          <a:ext cx="6188318" cy="953367"/>
        </a:xfrm>
        <a:prstGeom prst="roundRect">
          <a:avLst/>
        </a:prstGeom>
        <a:solidFill>
          <a:srgbClr val="99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kumimoji="1" lang="ja-JP" altLang="en-US" sz="2900" b="1" kern="1200" dirty="0">
              <a:solidFill>
                <a:schemeClr val="tx1"/>
              </a:solidFill>
              <a:latin typeface="メイリオ" panose="020B0604030504040204" pitchFamily="50" charset="-128"/>
              <a:ea typeface="メイリオ" panose="020B0604030504040204" pitchFamily="50" charset="-128"/>
              <a:cs typeface="+mn-cs"/>
            </a:rPr>
            <a:t>アルツハイマー型認知症　</a:t>
          </a:r>
          <a:r>
            <a:rPr kumimoji="1" lang="en-US" altLang="ja-JP" sz="2900" b="1" kern="1200" dirty="0">
              <a:solidFill>
                <a:schemeClr val="tx1"/>
              </a:solidFill>
              <a:latin typeface="メイリオ" panose="020B0604030504040204" pitchFamily="50" charset="-128"/>
              <a:ea typeface="メイリオ" panose="020B0604030504040204" pitchFamily="50" charset="-128"/>
              <a:cs typeface="+mn-cs"/>
            </a:rPr>
            <a:t>67.6%</a:t>
          </a:r>
          <a:endParaRPr kumimoji="1" lang="ja-JP" altLang="en-US" sz="2900" b="1" kern="1200" dirty="0">
            <a:solidFill>
              <a:schemeClr val="tx1"/>
            </a:solidFill>
            <a:latin typeface="メイリオ" panose="020B0604030504040204" pitchFamily="50" charset="-128"/>
            <a:ea typeface="メイリオ" panose="020B0604030504040204" pitchFamily="50" charset="-128"/>
            <a:cs typeface="+mn-cs"/>
          </a:endParaRPr>
        </a:p>
      </dsp:txBody>
      <dsp:txXfrm>
        <a:off x="48719" y="108679"/>
        <a:ext cx="6095238" cy="860287"/>
      </dsp:txXfrm>
    </dsp:sp>
    <dsp:sp modelId="{9C0F5D2B-3524-4813-B734-DE33E480C41F}">
      <dsp:nvSpPr>
        <dsp:cNvPr id="0" name=""/>
        <dsp:cNvSpPr/>
      </dsp:nvSpPr>
      <dsp:spPr>
        <a:xfrm>
          <a:off x="1777" y="1003018"/>
          <a:ext cx="6187644" cy="953367"/>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ja-JP" altLang="en-US" sz="2900" b="1" kern="1200" dirty="0">
              <a:solidFill>
                <a:schemeClr val="tx1"/>
              </a:solidFill>
              <a:latin typeface="メイリオ" panose="020B0604030504040204" pitchFamily="50" charset="-128"/>
              <a:ea typeface="メイリオ" panose="020B0604030504040204" pitchFamily="50" charset="-128"/>
              <a:cs typeface="+mn-cs"/>
            </a:rPr>
            <a:t>血管性認知症　　　　　　</a:t>
          </a:r>
          <a:r>
            <a:rPr kumimoji="1" lang="en-US" altLang="ja-JP" sz="2900" b="1" kern="1200" dirty="0">
              <a:solidFill>
                <a:schemeClr val="tx1"/>
              </a:solidFill>
              <a:latin typeface="メイリオ" panose="020B0604030504040204" pitchFamily="50" charset="-128"/>
              <a:ea typeface="メイリオ" panose="020B0604030504040204" pitchFamily="50" charset="-128"/>
              <a:cs typeface="+mn-cs"/>
            </a:rPr>
            <a:t>19.5</a:t>
          </a:r>
          <a:r>
            <a:rPr kumimoji="1" lang="ja-JP" altLang="en-US" sz="2900" b="1" kern="1200" dirty="0">
              <a:solidFill>
                <a:schemeClr val="tx1"/>
              </a:solidFill>
              <a:latin typeface="メイリオ" panose="020B0604030504040204" pitchFamily="50" charset="-128"/>
              <a:ea typeface="メイリオ" panose="020B0604030504040204" pitchFamily="50" charset="-128"/>
              <a:cs typeface="+mn-cs"/>
            </a:rPr>
            <a:t>％</a:t>
          </a:r>
        </a:p>
      </dsp:txBody>
      <dsp:txXfrm>
        <a:off x="48317" y="1049558"/>
        <a:ext cx="6094564" cy="860287"/>
      </dsp:txXfrm>
    </dsp:sp>
    <dsp:sp modelId="{69DECE05-7A0E-4DC6-A49A-E2CABE6CB375}">
      <dsp:nvSpPr>
        <dsp:cNvPr id="0" name=""/>
        <dsp:cNvSpPr/>
      </dsp:nvSpPr>
      <dsp:spPr>
        <a:xfrm>
          <a:off x="3555" y="2014960"/>
          <a:ext cx="6189132" cy="953367"/>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kumimoji="1" lang="ja-JP" altLang="en-US" sz="2900" b="1" kern="1200" dirty="0">
              <a:solidFill>
                <a:schemeClr val="tx1"/>
              </a:solidFill>
              <a:latin typeface="メイリオ" panose="020B0604030504040204" pitchFamily="50" charset="-128"/>
              <a:ea typeface="メイリオ" panose="020B0604030504040204" pitchFamily="50" charset="-128"/>
              <a:cs typeface="+mn-cs"/>
            </a:rPr>
            <a:t>レビー小体型認知症　　　　</a:t>
          </a:r>
          <a:r>
            <a:rPr kumimoji="1" lang="en-US" altLang="ja-JP" sz="2900" b="1" kern="1200" dirty="0">
              <a:solidFill>
                <a:schemeClr val="tx1"/>
              </a:solidFill>
              <a:latin typeface="メイリオ" panose="020B0604030504040204" pitchFamily="50" charset="-128"/>
              <a:ea typeface="メイリオ" panose="020B0604030504040204" pitchFamily="50" charset="-128"/>
              <a:cs typeface="+mn-cs"/>
            </a:rPr>
            <a:t>4.3</a:t>
          </a:r>
          <a:r>
            <a:rPr kumimoji="1" lang="ja-JP" altLang="en-US" sz="2900" b="1" kern="1200" dirty="0">
              <a:solidFill>
                <a:schemeClr val="tx1"/>
              </a:solidFill>
              <a:latin typeface="メイリオ" panose="020B0604030504040204" pitchFamily="50" charset="-128"/>
              <a:ea typeface="メイリオ" panose="020B0604030504040204" pitchFamily="50" charset="-128"/>
              <a:cs typeface="+mn-cs"/>
            </a:rPr>
            <a:t>％</a:t>
          </a:r>
        </a:p>
      </dsp:txBody>
      <dsp:txXfrm>
        <a:off x="50095" y="2061500"/>
        <a:ext cx="6096052" cy="860287"/>
      </dsp:txXfrm>
    </dsp:sp>
    <dsp:sp modelId="{4CD392D8-3DDE-4751-91E3-FAE29F84C8BC}">
      <dsp:nvSpPr>
        <dsp:cNvPr id="0" name=""/>
        <dsp:cNvSpPr/>
      </dsp:nvSpPr>
      <dsp:spPr>
        <a:xfrm>
          <a:off x="1777" y="3005090"/>
          <a:ext cx="6187865" cy="953367"/>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kumimoji="1" lang="ja-JP" altLang="en-US" sz="2900" b="1" kern="1200" dirty="0">
              <a:solidFill>
                <a:schemeClr val="tx1"/>
              </a:solidFill>
              <a:latin typeface="メイリオ" panose="020B0604030504040204" pitchFamily="50" charset="-128"/>
              <a:ea typeface="メイリオ" panose="020B0604030504040204" pitchFamily="50" charset="-128"/>
              <a:cs typeface="+mn-cs"/>
            </a:rPr>
            <a:t>その他　　　　　　　　　　</a:t>
          </a:r>
          <a:r>
            <a:rPr kumimoji="1" lang="en-US" altLang="ja-JP" sz="2900" b="1" kern="1200" dirty="0">
              <a:solidFill>
                <a:schemeClr val="tx1"/>
              </a:solidFill>
              <a:latin typeface="メイリオ" panose="020B0604030504040204" pitchFamily="50" charset="-128"/>
              <a:ea typeface="メイリオ" panose="020B0604030504040204" pitchFamily="50" charset="-128"/>
              <a:cs typeface="+mn-cs"/>
            </a:rPr>
            <a:t>8.6</a:t>
          </a:r>
          <a:r>
            <a:rPr kumimoji="1" lang="ja-JP" altLang="en-US" sz="2900" b="1" kern="1200" dirty="0">
              <a:solidFill>
                <a:schemeClr val="tx1"/>
              </a:solidFill>
              <a:latin typeface="メイリオ" panose="020B0604030504040204" pitchFamily="50" charset="-128"/>
              <a:ea typeface="メイリオ" panose="020B0604030504040204" pitchFamily="50" charset="-128"/>
              <a:cs typeface="+mn-cs"/>
            </a:rPr>
            <a:t>％</a:t>
          </a:r>
        </a:p>
      </dsp:txBody>
      <dsp:txXfrm>
        <a:off x="48317" y="3051630"/>
        <a:ext cx="6094785" cy="86028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4307047" cy="340360"/>
          </a:xfrm>
          <a:prstGeom prst="rect">
            <a:avLst/>
          </a:prstGeom>
        </p:spPr>
        <p:txBody>
          <a:bodyPr vert="horz" lIns="95667" tIns="47834" rIns="95667" bIns="47834" rtlCol="0"/>
          <a:lstStyle>
            <a:lvl1pPr algn="l">
              <a:defRPr sz="1300"/>
            </a:lvl1pPr>
          </a:lstStyle>
          <a:p>
            <a:endParaRPr kumimoji="1" lang="ja-JP" altLang="en-US" dirty="0"/>
          </a:p>
        </p:txBody>
      </p:sp>
      <p:sp>
        <p:nvSpPr>
          <p:cNvPr id="3" name="日付プレースホルダー 2"/>
          <p:cNvSpPr>
            <a:spLocks noGrp="1"/>
          </p:cNvSpPr>
          <p:nvPr>
            <p:ph type="dt" sz="quarter" idx="1"/>
          </p:nvPr>
        </p:nvSpPr>
        <p:spPr>
          <a:xfrm>
            <a:off x="5629995" y="0"/>
            <a:ext cx="4307047" cy="340360"/>
          </a:xfrm>
          <a:prstGeom prst="rect">
            <a:avLst/>
          </a:prstGeom>
        </p:spPr>
        <p:txBody>
          <a:bodyPr vert="horz" lIns="95667" tIns="47834" rIns="95667" bIns="47834" rtlCol="0"/>
          <a:lstStyle>
            <a:lvl1pPr algn="r">
              <a:defRPr sz="1300"/>
            </a:lvl1pPr>
          </a:lstStyle>
          <a:p>
            <a:fld id="{94BCFC73-22F5-48AF-B9CD-AFB72F19358A}" type="datetimeFigureOut">
              <a:rPr kumimoji="1" lang="ja-JP" altLang="en-US" smtClean="0"/>
              <a:pPr/>
              <a:t>2024/7/18</a:t>
            </a:fld>
            <a:endParaRPr kumimoji="1" lang="ja-JP" altLang="en-US" dirty="0"/>
          </a:p>
        </p:txBody>
      </p:sp>
      <p:sp>
        <p:nvSpPr>
          <p:cNvPr id="4" name="フッター プレースホルダー 3"/>
          <p:cNvSpPr>
            <a:spLocks noGrp="1"/>
          </p:cNvSpPr>
          <p:nvPr>
            <p:ph type="ftr" sz="quarter" idx="2"/>
          </p:nvPr>
        </p:nvSpPr>
        <p:spPr>
          <a:xfrm>
            <a:off x="3" y="6465660"/>
            <a:ext cx="4307047" cy="340360"/>
          </a:xfrm>
          <a:prstGeom prst="rect">
            <a:avLst/>
          </a:prstGeom>
        </p:spPr>
        <p:txBody>
          <a:bodyPr vert="horz" lIns="95667" tIns="47834" rIns="95667" bIns="47834" rtlCol="0" anchor="b"/>
          <a:lstStyle>
            <a:lvl1pPr algn="l">
              <a:defRPr sz="1300"/>
            </a:lvl1pPr>
          </a:lstStyle>
          <a:p>
            <a:endParaRPr kumimoji="1" lang="ja-JP" altLang="en-US" dirty="0"/>
          </a:p>
        </p:txBody>
      </p:sp>
      <p:sp>
        <p:nvSpPr>
          <p:cNvPr id="5" name="スライド番号プレースホルダー 4"/>
          <p:cNvSpPr>
            <a:spLocks noGrp="1"/>
          </p:cNvSpPr>
          <p:nvPr>
            <p:ph type="sldNum" sz="quarter" idx="3"/>
          </p:nvPr>
        </p:nvSpPr>
        <p:spPr>
          <a:xfrm>
            <a:off x="5629995" y="6465660"/>
            <a:ext cx="4307047" cy="340360"/>
          </a:xfrm>
          <a:prstGeom prst="rect">
            <a:avLst/>
          </a:prstGeom>
        </p:spPr>
        <p:txBody>
          <a:bodyPr vert="horz" lIns="95667" tIns="47834" rIns="95667" bIns="47834" rtlCol="0" anchor="b"/>
          <a:lstStyle>
            <a:lvl1pPr algn="r">
              <a:defRPr sz="1300"/>
            </a:lvl1pPr>
          </a:lstStyle>
          <a:p>
            <a:fld id="{6A5108C9-E71F-45CB-A33F-DAEF5B68AC3F}" type="slidenum">
              <a:rPr kumimoji="1" lang="ja-JP" altLang="en-US" smtClean="0"/>
              <a:pPr/>
              <a:t>‹#›</a:t>
            </a:fld>
            <a:endParaRPr kumimoji="1" lang="ja-JP" altLang="en-US" dirty="0"/>
          </a:p>
        </p:txBody>
      </p:sp>
    </p:spTree>
    <p:extLst>
      <p:ext uri="{BB962C8B-B14F-4D97-AF65-F5344CB8AC3E}">
        <p14:creationId xmlns:p14="http://schemas.microsoft.com/office/powerpoint/2010/main" val="1593626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4306511" cy="340791"/>
          </a:xfrm>
          <a:prstGeom prst="rect">
            <a:avLst/>
          </a:prstGeom>
        </p:spPr>
        <p:txBody>
          <a:bodyPr vert="horz" lIns="90542" tIns="45272" rIns="90542" bIns="45272"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5630535" y="2"/>
            <a:ext cx="4306511" cy="340791"/>
          </a:xfrm>
          <a:prstGeom prst="rect">
            <a:avLst/>
          </a:prstGeom>
        </p:spPr>
        <p:txBody>
          <a:bodyPr vert="horz" lIns="90542" tIns="45272" rIns="90542" bIns="45272" rtlCol="0"/>
          <a:lstStyle>
            <a:lvl1pPr algn="r">
              <a:defRPr sz="1200"/>
            </a:lvl1pPr>
          </a:lstStyle>
          <a:p>
            <a:fld id="{80591E39-B483-45FD-B23E-4B95759E1585}" type="datetimeFigureOut">
              <a:rPr kumimoji="1" lang="ja-JP" altLang="en-US" smtClean="0"/>
              <a:pPr/>
              <a:t>2024/7/18</a:t>
            </a:fld>
            <a:endParaRPr kumimoji="1" lang="ja-JP" altLang="en-US" dirty="0"/>
          </a:p>
        </p:txBody>
      </p:sp>
      <p:sp>
        <p:nvSpPr>
          <p:cNvPr id="4" name="スライド イメージ プレースホルダー 3"/>
          <p:cNvSpPr>
            <a:spLocks noGrp="1" noRot="1" noChangeAspect="1"/>
          </p:cNvSpPr>
          <p:nvPr>
            <p:ph type="sldImg" idx="2"/>
          </p:nvPr>
        </p:nvSpPr>
        <p:spPr>
          <a:xfrm>
            <a:off x="3438525" y="850900"/>
            <a:ext cx="3062288" cy="2297113"/>
          </a:xfrm>
          <a:prstGeom prst="rect">
            <a:avLst/>
          </a:prstGeom>
          <a:noFill/>
          <a:ln w="12700">
            <a:solidFill>
              <a:prstClr val="black"/>
            </a:solidFill>
          </a:ln>
        </p:spPr>
        <p:txBody>
          <a:bodyPr vert="horz" lIns="90542" tIns="45272" rIns="90542" bIns="45272" rtlCol="0" anchor="ctr"/>
          <a:lstStyle/>
          <a:p>
            <a:endParaRPr lang="ja-JP" altLang="en-US" dirty="0"/>
          </a:p>
        </p:txBody>
      </p:sp>
      <p:sp>
        <p:nvSpPr>
          <p:cNvPr id="5" name="ノート プレースホルダー 4"/>
          <p:cNvSpPr>
            <a:spLocks noGrp="1"/>
          </p:cNvSpPr>
          <p:nvPr>
            <p:ph type="body" sz="quarter" idx="3"/>
          </p:nvPr>
        </p:nvSpPr>
        <p:spPr>
          <a:xfrm>
            <a:off x="994164" y="3276342"/>
            <a:ext cx="7951013" cy="2679958"/>
          </a:xfrm>
          <a:prstGeom prst="rect">
            <a:avLst/>
          </a:prstGeom>
        </p:spPr>
        <p:txBody>
          <a:bodyPr vert="horz" lIns="90542" tIns="45272" rIns="90542" bIns="4527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466410"/>
            <a:ext cx="4306511" cy="340791"/>
          </a:xfrm>
          <a:prstGeom prst="rect">
            <a:avLst/>
          </a:prstGeom>
        </p:spPr>
        <p:txBody>
          <a:bodyPr vert="horz" lIns="90542" tIns="45272" rIns="90542" bIns="45272"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5630535" y="6466410"/>
            <a:ext cx="4306511" cy="340791"/>
          </a:xfrm>
          <a:prstGeom prst="rect">
            <a:avLst/>
          </a:prstGeom>
        </p:spPr>
        <p:txBody>
          <a:bodyPr vert="horz" lIns="90542" tIns="45272" rIns="90542" bIns="45272" rtlCol="0" anchor="b"/>
          <a:lstStyle>
            <a:lvl1pPr algn="r">
              <a:defRPr sz="1200"/>
            </a:lvl1pPr>
          </a:lstStyle>
          <a:p>
            <a:fld id="{38319506-1BB8-4C4D-9FD7-B9452D748861}" type="slidenum">
              <a:rPr kumimoji="1" lang="ja-JP" altLang="en-US" smtClean="0"/>
              <a:pPr/>
              <a:t>‹#›</a:t>
            </a:fld>
            <a:endParaRPr kumimoji="1" lang="ja-JP" altLang="en-US" dirty="0"/>
          </a:p>
        </p:txBody>
      </p:sp>
    </p:spTree>
    <p:extLst>
      <p:ext uri="{BB962C8B-B14F-4D97-AF65-F5344CB8AC3E}">
        <p14:creationId xmlns:p14="http://schemas.microsoft.com/office/powerpoint/2010/main" val="24165135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319506-1BB8-4C4D-9FD7-B9452D748861}" type="slidenum">
              <a:rPr kumimoji="1" lang="ja-JP" altLang="en-US" smtClean="0"/>
              <a:pPr/>
              <a:t>1</a:t>
            </a:fld>
            <a:endParaRPr kumimoji="1" lang="ja-JP" altLang="en-US" dirty="0"/>
          </a:p>
        </p:txBody>
      </p:sp>
    </p:spTree>
    <p:extLst>
      <p:ext uri="{BB962C8B-B14F-4D97-AF65-F5344CB8AC3E}">
        <p14:creationId xmlns:p14="http://schemas.microsoft.com/office/powerpoint/2010/main" val="1650518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319506-1BB8-4C4D-9FD7-B9452D748861}" type="slidenum">
              <a:rPr lang="ja-JP" altLang="en-US" smtClean="0">
                <a:solidFill>
                  <a:prstClr val="black"/>
                </a:solidFill>
              </a:rPr>
              <a:pPr/>
              <a:t>15</a:t>
            </a:fld>
            <a:endParaRPr lang="ja-JP" altLang="en-US" dirty="0">
              <a:solidFill>
                <a:prstClr val="black"/>
              </a:solidFill>
            </a:endParaRPr>
          </a:p>
        </p:txBody>
      </p:sp>
    </p:spTree>
    <p:extLst>
      <p:ext uri="{BB962C8B-B14F-4D97-AF65-F5344CB8AC3E}">
        <p14:creationId xmlns:p14="http://schemas.microsoft.com/office/powerpoint/2010/main" val="98286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行動・心理症状には</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38319506-1BB8-4C4D-9FD7-B9452D748861}" type="slidenum">
              <a:rPr kumimoji="1" lang="ja-JP" altLang="en-US" smtClean="0"/>
              <a:pPr/>
              <a:t>16</a:t>
            </a:fld>
            <a:endParaRPr kumimoji="1" lang="ja-JP" altLang="en-US" dirty="0"/>
          </a:p>
        </p:txBody>
      </p:sp>
    </p:spTree>
    <p:extLst>
      <p:ext uri="{BB962C8B-B14F-4D97-AF65-F5344CB8AC3E}">
        <p14:creationId xmlns:p14="http://schemas.microsoft.com/office/powerpoint/2010/main" val="3634700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事例１「どこに行くの？」</a:t>
            </a:r>
            <a:endParaRPr lang="en-US" altLang="ja-JP" dirty="0">
              <a:latin typeface="+mn-ea"/>
            </a:endParaRPr>
          </a:p>
          <a:p>
            <a:r>
              <a:rPr lang="ja-JP" altLang="en-US" dirty="0">
                <a:latin typeface="+mn-ea"/>
              </a:rPr>
              <a:t>暑い日に、コートを着てスリッパで外出している人を見かけました。</a:t>
            </a:r>
            <a:endParaRPr lang="en-US" altLang="ja-JP" dirty="0">
              <a:latin typeface="+mn-ea"/>
            </a:endParaRPr>
          </a:p>
          <a:p>
            <a:r>
              <a:rPr lang="ja-JP" altLang="en-US" dirty="0">
                <a:latin typeface="+mn-ea"/>
              </a:rPr>
              <a:t>どのようにお声掛けしますか？</a:t>
            </a:r>
            <a:endParaRPr lang="en-US" altLang="ja-JP" dirty="0">
              <a:latin typeface="+mn-ea"/>
            </a:endParaRPr>
          </a:p>
          <a:p>
            <a:endParaRPr lang="en-US" altLang="ja-JP" dirty="0">
              <a:latin typeface="+mn-ea"/>
            </a:endParaRPr>
          </a:p>
          <a:p>
            <a:r>
              <a:rPr lang="ja-JP" altLang="en-US" dirty="0">
                <a:latin typeface="+mn-ea"/>
              </a:rPr>
              <a:t>考えられる原因は</a:t>
            </a:r>
            <a:r>
              <a:rPr lang="en-US" altLang="ja-JP" dirty="0">
                <a:latin typeface="+mn-ea"/>
              </a:rPr>
              <a:t>…</a:t>
            </a:r>
          </a:p>
          <a:p>
            <a:r>
              <a:rPr lang="ja-JP" altLang="en-US" dirty="0">
                <a:latin typeface="+mn-ea"/>
              </a:rPr>
              <a:t>「自宅へ帰る」という思いや、何か目的があって外出したものの、見当識障害で、自分の行き先や居場所が</a:t>
            </a:r>
            <a:endParaRPr lang="en-US" altLang="ja-JP" dirty="0">
              <a:latin typeface="+mn-ea"/>
            </a:endParaRPr>
          </a:p>
          <a:p>
            <a:r>
              <a:rPr lang="ja-JP" altLang="en-US" dirty="0">
                <a:latin typeface="+mn-ea"/>
              </a:rPr>
              <a:t>わからなくなることがあります。</a:t>
            </a:r>
            <a:endParaRPr lang="en-US" altLang="ja-JP" dirty="0">
              <a:latin typeface="+mn-ea"/>
            </a:endParaRPr>
          </a:p>
          <a:p>
            <a:r>
              <a:rPr lang="ja-JP" altLang="en-US" dirty="0">
                <a:solidFill>
                  <a:srgbClr val="FF0000"/>
                </a:solidFill>
                <a:latin typeface="+mn-ea"/>
              </a:rPr>
              <a:t>　身元不明、行方不明を防ぐためにも、顔見知りがいる地域で早めに気付き、声をかけることが重要です。</a:t>
            </a:r>
            <a:endParaRPr lang="en-US" altLang="ja-JP" dirty="0">
              <a:solidFill>
                <a:srgbClr val="FF0000"/>
              </a:solidFill>
              <a:latin typeface="+mn-ea"/>
            </a:endParaRPr>
          </a:p>
          <a:p>
            <a:endParaRPr lang="en-US" altLang="ja-JP" dirty="0">
              <a:solidFill>
                <a:srgbClr val="FF0000"/>
              </a:solidFill>
              <a:latin typeface="+mn-ea"/>
            </a:endParaRPr>
          </a:p>
          <a:p>
            <a:r>
              <a:rPr lang="ja-JP" altLang="en-US" dirty="0">
                <a:latin typeface="+mn-ea"/>
              </a:rPr>
              <a:t>！対応のポイント</a:t>
            </a:r>
            <a:endParaRPr lang="en-US" altLang="ja-JP" dirty="0">
              <a:latin typeface="+mn-ea"/>
            </a:endParaRPr>
          </a:p>
          <a:p>
            <a:r>
              <a:rPr lang="ja-JP" altLang="en-US" dirty="0">
                <a:latin typeface="+mn-ea"/>
              </a:rPr>
              <a:t>「どちらへ行かれるのですか？」と本人が何を求めているのか、確認しましょう。</a:t>
            </a:r>
            <a:endParaRPr lang="en-US" altLang="ja-JP" dirty="0">
              <a:latin typeface="+mn-ea"/>
            </a:endParaRPr>
          </a:p>
          <a:p>
            <a:r>
              <a:rPr lang="ja-JP" altLang="en-US" dirty="0">
                <a:latin typeface="+mn-ea"/>
              </a:rPr>
              <a:t>「お茶を飲んで休んでから行きましょう」などと声をかけ、なるべく一人にしないようにしましょう。</a:t>
            </a:r>
            <a:endParaRPr lang="en-US" altLang="ja-JP" dirty="0">
              <a:latin typeface="+mn-ea"/>
            </a:endParaRPr>
          </a:p>
          <a:p>
            <a:r>
              <a:rPr lang="ja-JP" altLang="en-US" dirty="0">
                <a:latin typeface="+mn-ea"/>
              </a:rPr>
              <a:t>　こんなときはためらわずに</a:t>
            </a:r>
            <a:r>
              <a:rPr lang="en-US" altLang="ja-JP" dirty="0">
                <a:latin typeface="+mn-ea"/>
              </a:rPr>
              <a:t>110</a:t>
            </a:r>
            <a:r>
              <a:rPr lang="ja-JP" altLang="en-US" dirty="0">
                <a:latin typeface="+mn-ea"/>
              </a:rPr>
              <a:t>番（警察）に「道に迷っている方を見つけました」と連絡して</a:t>
            </a:r>
            <a:endParaRPr lang="en-US" altLang="ja-JP" dirty="0">
              <a:latin typeface="+mn-ea"/>
            </a:endParaRPr>
          </a:p>
          <a:p>
            <a:r>
              <a:rPr lang="ja-JP" altLang="en-US" dirty="0">
                <a:latin typeface="+mn-ea"/>
              </a:rPr>
              <a:t>くださると、本人・家族の安心や安全につながります。</a:t>
            </a:r>
            <a:endParaRPr lang="en-US" altLang="ja-JP" dirty="0">
              <a:latin typeface="+mn-ea"/>
            </a:endParaRPr>
          </a:p>
          <a:p>
            <a:r>
              <a:rPr lang="ja-JP" altLang="en-US" dirty="0">
                <a:latin typeface="+mn-ea"/>
              </a:rPr>
              <a:t>＊</a:t>
            </a:r>
            <a:r>
              <a:rPr lang="en-US" altLang="ja-JP" dirty="0">
                <a:latin typeface="+mn-ea"/>
              </a:rPr>
              <a:t>110</a:t>
            </a:r>
            <a:r>
              <a:rPr lang="ja-JP" altLang="en-US" dirty="0">
                <a:latin typeface="+mn-ea"/>
              </a:rPr>
              <a:t>番は、携帯電話からも繋がります。</a:t>
            </a:r>
            <a:endParaRPr lang="en-US" altLang="ja-JP" dirty="0">
              <a:latin typeface="+mn-ea"/>
            </a:endParaRPr>
          </a:p>
          <a:p>
            <a:r>
              <a:rPr lang="ja-JP" altLang="en-US" dirty="0">
                <a:latin typeface="+mn-ea"/>
              </a:rPr>
              <a:t>　</a:t>
            </a:r>
            <a:endParaRPr kumimoji="1" lang="ja-JP" altLang="en-US" dirty="0"/>
          </a:p>
        </p:txBody>
      </p:sp>
      <p:sp>
        <p:nvSpPr>
          <p:cNvPr id="4" name="スライド番号プレースホルダー 3"/>
          <p:cNvSpPr>
            <a:spLocks noGrp="1"/>
          </p:cNvSpPr>
          <p:nvPr>
            <p:ph type="sldNum" sz="quarter" idx="10"/>
          </p:nvPr>
        </p:nvSpPr>
        <p:spPr/>
        <p:txBody>
          <a:bodyPr/>
          <a:lstStyle/>
          <a:p>
            <a:fld id="{38319506-1BB8-4C4D-9FD7-B9452D748861}" type="slidenum">
              <a:rPr kumimoji="1" lang="ja-JP" altLang="en-US" smtClean="0"/>
              <a:pPr/>
              <a:t>18</a:t>
            </a:fld>
            <a:endParaRPr kumimoji="1" lang="ja-JP" altLang="en-US" dirty="0"/>
          </a:p>
        </p:txBody>
      </p:sp>
    </p:spTree>
    <p:extLst>
      <p:ext uri="{BB962C8B-B14F-4D97-AF65-F5344CB8AC3E}">
        <p14:creationId xmlns:p14="http://schemas.microsoft.com/office/powerpoint/2010/main" val="480610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120">
              <a:defRPr/>
            </a:pPr>
            <a:r>
              <a:rPr lang="ja-JP" altLang="en-US" dirty="0">
                <a:solidFill>
                  <a:prstClr val="black"/>
                </a:solidFill>
                <a:latin typeface="ＭＳ Ｐゴシック"/>
              </a:rPr>
              <a:t>事例２「今日はゴミの日？」</a:t>
            </a:r>
            <a:endParaRPr lang="en-US" altLang="ja-JP" dirty="0">
              <a:solidFill>
                <a:prstClr val="black"/>
              </a:solidFill>
              <a:latin typeface="ＭＳ Ｐゴシック"/>
            </a:endParaRPr>
          </a:p>
          <a:p>
            <a:pPr defTabSz="913120">
              <a:defRPr/>
            </a:pPr>
            <a:r>
              <a:rPr lang="ja-JP" altLang="en-US" dirty="0">
                <a:solidFill>
                  <a:prstClr val="black"/>
                </a:solidFill>
                <a:latin typeface="ＭＳ Ｐゴシック"/>
              </a:rPr>
              <a:t>ゴミを出す日を間違えてしまった方がいました。</a:t>
            </a:r>
            <a:endParaRPr lang="en-US" altLang="ja-JP" dirty="0">
              <a:solidFill>
                <a:prstClr val="black"/>
              </a:solidFill>
              <a:latin typeface="ＭＳ Ｐゴシック"/>
            </a:endParaRPr>
          </a:p>
          <a:p>
            <a:pPr defTabSz="913120">
              <a:defRPr/>
            </a:pPr>
            <a:r>
              <a:rPr lang="ja-JP" altLang="en-US" dirty="0">
                <a:solidFill>
                  <a:prstClr val="black"/>
                </a:solidFill>
                <a:latin typeface="ＭＳ Ｐゴシック"/>
              </a:rPr>
              <a:t>どのようにお声掛けしますか？</a:t>
            </a:r>
            <a:endParaRPr lang="en-US" altLang="ja-JP" dirty="0">
              <a:solidFill>
                <a:prstClr val="black"/>
              </a:solidFill>
              <a:latin typeface="ＭＳ Ｐゴシック"/>
            </a:endParaRPr>
          </a:p>
          <a:p>
            <a:pPr defTabSz="913120">
              <a:defRPr/>
            </a:pPr>
            <a:endParaRPr lang="en-US" altLang="ja-JP" dirty="0">
              <a:solidFill>
                <a:prstClr val="black"/>
              </a:solidFill>
              <a:latin typeface="ＭＳ Ｐゴシック"/>
            </a:endParaRPr>
          </a:p>
          <a:p>
            <a:pPr defTabSz="913120">
              <a:defRPr/>
            </a:pPr>
            <a:r>
              <a:rPr lang="ja-JP" altLang="en-US" dirty="0">
                <a:solidFill>
                  <a:prstClr val="black"/>
                </a:solidFill>
                <a:latin typeface="ＭＳ Ｐゴシック"/>
              </a:rPr>
              <a:t>考えられる原因は</a:t>
            </a:r>
            <a:r>
              <a:rPr lang="en-US" altLang="ja-JP" dirty="0">
                <a:solidFill>
                  <a:prstClr val="black"/>
                </a:solidFill>
                <a:latin typeface="ＭＳ Ｐゴシック"/>
              </a:rPr>
              <a:t>…</a:t>
            </a:r>
          </a:p>
          <a:p>
            <a:pPr defTabSz="913120">
              <a:defRPr/>
            </a:pPr>
            <a:r>
              <a:rPr lang="ja-JP" altLang="en-US" dirty="0">
                <a:solidFill>
                  <a:prstClr val="black"/>
                </a:solidFill>
                <a:latin typeface="ＭＳ Ｐゴシック"/>
              </a:rPr>
              <a:t>ゴミを出す曜日を間違えたり、分別ができなくなったりするのは、</a:t>
            </a:r>
            <a:endParaRPr lang="en-US" altLang="ja-JP" dirty="0">
              <a:solidFill>
                <a:prstClr val="black"/>
              </a:solidFill>
              <a:latin typeface="ＭＳ Ｐゴシック"/>
            </a:endParaRPr>
          </a:p>
          <a:p>
            <a:pPr defTabSz="913120">
              <a:defRPr/>
            </a:pPr>
            <a:r>
              <a:rPr lang="ja-JP" altLang="en-US" dirty="0">
                <a:solidFill>
                  <a:prstClr val="black"/>
                </a:solidFill>
                <a:latin typeface="ＭＳ Ｐゴシック"/>
              </a:rPr>
              <a:t>認知症のサインの可能性があります。</a:t>
            </a:r>
            <a:endParaRPr lang="en-US" altLang="ja-JP" dirty="0">
              <a:solidFill>
                <a:prstClr val="black"/>
              </a:solidFill>
              <a:latin typeface="ＭＳ Ｐゴシック"/>
            </a:endParaRPr>
          </a:p>
          <a:p>
            <a:pPr defTabSz="913120">
              <a:defRPr/>
            </a:pPr>
            <a:r>
              <a:rPr lang="ja-JP" altLang="en-US" dirty="0">
                <a:solidFill>
                  <a:prstClr val="black"/>
                </a:solidFill>
                <a:latin typeface="ＭＳ Ｐゴシック"/>
              </a:rPr>
              <a:t>　日付や場所、自分の置かれた状況などの判断が難しくなる</a:t>
            </a:r>
            <a:endParaRPr lang="en-US" altLang="ja-JP" dirty="0">
              <a:solidFill>
                <a:prstClr val="black"/>
              </a:solidFill>
              <a:latin typeface="ＭＳ Ｐゴシック"/>
            </a:endParaRPr>
          </a:p>
          <a:p>
            <a:pPr defTabSz="913120">
              <a:defRPr/>
            </a:pPr>
            <a:r>
              <a:rPr lang="ja-JP" altLang="en-US" dirty="0">
                <a:solidFill>
                  <a:prstClr val="black"/>
                </a:solidFill>
                <a:latin typeface="ＭＳ Ｐゴシック"/>
              </a:rPr>
              <a:t>「見当識障害」の症状によるものかもしれません。</a:t>
            </a:r>
            <a:endParaRPr lang="en-US" altLang="ja-JP" dirty="0">
              <a:solidFill>
                <a:prstClr val="black"/>
              </a:solidFill>
              <a:latin typeface="ＭＳ Ｐゴシック"/>
            </a:endParaRPr>
          </a:p>
          <a:p>
            <a:pPr defTabSz="913120">
              <a:defRPr/>
            </a:pPr>
            <a:endParaRPr lang="en-US" altLang="ja-JP" dirty="0">
              <a:solidFill>
                <a:prstClr val="black"/>
              </a:solidFill>
              <a:latin typeface="ＭＳ Ｐゴシック"/>
            </a:endParaRPr>
          </a:p>
          <a:p>
            <a:pPr defTabSz="913120">
              <a:defRPr/>
            </a:pPr>
            <a:r>
              <a:rPr lang="ja-JP" altLang="en-US" dirty="0">
                <a:solidFill>
                  <a:prstClr val="black"/>
                </a:solidFill>
                <a:latin typeface="ＭＳ Ｐゴシック"/>
              </a:rPr>
              <a:t>！対応のポイント</a:t>
            </a:r>
            <a:endParaRPr lang="en-US" altLang="ja-JP" dirty="0">
              <a:solidFill>
                <a:prstClr val="black"/>
              </a:solidFill>
              <a:latin typeface="ＭＳ Ｐゴシック"/>
            </a:endParaRPr>
          </a:p>
          <a:p>
            <a:pPr defTabSz="913120">
              <a:defRPr/>
            </a:pPr>
            <a:r>
              <a:rPr lang="ja-JP" altLang="en-US" dirty="0">
                <a:solidFill>
                  <a:prstClr val="black"/>
                </a:solidFill>
                <a:latin typeface="ＭＳ Ｐゴシック"/>
              </a:rPr>
              <a:t>「このゴミは、明日回収ですので、明日出せば大丈夫ですよ」</a:t>
            </a:r>
            <a:endParaRPr lang="en-US" altLang="ja-JP" dirty="0">
              <a:solidFill>
                <a:prstClr val="black"/>
              </a:solidFill>
              <a:latin typeface="ＭＳ Ｐゴシック"/>
            </a:endParaRPr>
          </a:p>
          <a:p>
            <a:pPr defTabSz="913120">
              <a:defRPr/>
            </a:pPr>
            <a:r>
              <a:rPr lang="ja-JP" altLang="en-US" dirty="0">
                <a:solidFill>
                  <a:prstClr val="black"/>
                </a:solidFill>
                <a:latin typeface="ＭＳ Ｐゴシック"/>
              </a:rPr>
              <a:t>「明日一緒に持っていきましょう」と声をかけましょう。</a:t>
            </a:r>
            <a:endParaRPr lang="en-US" altLang="ja-JP" dirty="0">
              <a:solidFill>
                <a:prstClr val="black"/>
              </a:solidFill>
              <a:latin typeface="ＭＳ Ｐゴシック"/>
            </a:endParaRPr>
          </a:p>
          <a:p>
            <a:pPr defTabSz="913120">
              <a:defRPr/>
            </a:pPr>
            <a:r>
              <a:rPr lang="ja-JP" altLang="en-US" dirty="0">
                <a:solidFill>
                  <a:prstClr val="black"/>
                </a:solidFill>
                <a:latin typeface="ＭＳ Ｐゴシック"/>
              </a:rPr>
              <a:t>　例えば、「今日は燃えるゴミの日じゃないですよ！」などと強く</a:t>
            </a:r>
            <a:endParaRPr lang="en-US" altLang="ja-JP" dirty="0">
              <a:solidFill>
                <a:prstClr val="black"/>
              </a:solidFill>
              <a:latin typeface="ＭＳ Ｐゴシック"/>
            </a:endParaRPr>
          </a:p>
          <a:p>
            <a:pPr defTabSz="913120">
              <a:defRPr/>
            </a:pPr>
            <a:r>
              <a:rPr lang="ja-JP" altLang="en-US" dirty="0">
                <a:solidFill>
                  <a:prstClr val="black"/>
                </a:solidFill>
                <a:latin typeface="ＭＳ Ｐゴシック"/>
              </a:rPr>
              <a:t>言うと、否定された気持ちになってしまいます。自尊心を傷つけ</a:t>
            </a:r>
            <a:endParaRPr lang="en-US" altLang="ja-JP" dirty="0">
              <a:solidFill>
                <a:prstClr val="black"/>
              </a:solidFill>
              <a:latin typeface="ＭＳ Ｐゴシック"/>
            </a:endParaRPr>
          </a:p>
          <a:p>
            <a:pPr defTabSz="913120">
              <a:defRPr/>
            </a:pPr>
            <a:r>
              <a:rPr lang="ja-JP" altLang="en-US" dirty="0">
                <a:solidFill>
                  <a:prstClr val="black"/>
                </a:solidFill>
                <a:latin typeface="ＭＳ Ｐゴシック"/>
              </a:rPr>
              <a:t>ないように</a:t>
            </a:r>
            <a:endParaRPr lang="en-US" altLang="ja-JP" dirty="0">
              <a:solidFill>
                <a:prstClr val="black"/>
              </a:solidFill>
              <a:latin typeface="ＭＳ Ｐゴシック"/>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38319506-1BB8-4C4D-9FD7-B9452D748861}" type="slidenum">
              <a:rPr kumimoji="1" lang="ja-JP" altLang="en-US" smtClean="0"/>
              <a:pPr/>
              <a:t>19</a:t>
            </a:fld>
            <a:endParaRPr kumimoji="1" lang="ja-JP" altLang="en-US" dirty="0"/>
          </a:p>
        </p:txBody>
      </p:sp>
    </p:spTree>
    <p:extLst>
      <p:ext uri="{BB962C8B-B14F-4D97-AF65-F5344CB8AC3E}">
        <p14:creationId xmlns:p14="http://schemas.microsoft.com/office/powerpoint/2010/main" val="3722339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120">
              <a:defRPr/>
            </a:pPr>
            <a:r>
              <a:rPr lang="ja-JP" altLang="en-US" dirty="0">
                <a:solidFill>
                  <a:prstClr val="black"/>
                </a:solidFill>
                <a:latin typeface="ＭＳ Ｐゴシック"/>
              </a:rPr>
              <a:t>事例３「財布がない！」</a:t>
            </a:r>
            <a:endParaRPr lang="en-US" altLang="ja-JP" dirty="0">
              <a:solidFill>
                <a:prstClr val="black"/>
              </a:solidFill>
              <a:latin typeface="ＭＳ Ｐゴシック"/>
            </a:endParaRPr>
          </a:p>
          <a:p>
            <a:pPr defTabSz="913120">
              <a:defRPr/>
            </a:pPr>
            <a:r>
              <a:rPr lang="ja-JP" altLang="en-US" dirty="0">
                <a:solidFill>
                  <a:prstClr val="black"/>
                </a:solidFill>
                <a:latin typeface="ＭＳ Ｐゴシック"/>
              </a:rPr>
              <a:t>「ここに入れといた財布がないわ　盗まれたみたい」</a:t>
            </a:r>
            <a:endParaRPr lang="en-US" altLang="ja-JP" dirty="0">
              <a:solidFill>
                <a:prstClr val="black"/>
              </a:solidFill>
              <a:latin typeface="ＭＳ Ｐゴシック"/>
            </a:endParaRPr>
          </a:p>
          <a:p>
            <a:pPr defTabSz="913120">
              <a:defRPr/>
            </a:pPr>
            <a:endParaRPr lang="en-US" altLang="ja-JP" dirty="0">
              <a:solidFill>
                <a:prstClr val="black"/>
              </a:solidFill>
              <a:latin typeface="ＭＳ Ｐゴシック"/>
            </a:endParaRPr>
          </a:p>
          <a:p>
            <a:pPr defTabSz="913120">
              <a:defRPr/>
            </a:pPr>
            <a:r>
              <a:rPr lang="ja-JP" altLang="en-US" dirty="0">
                <a:solidFill>
                  <a:prstClr val="black"/>
                </a:solidFill>
                <a:latin typeface="ＭＳ Ｐゴシック"/>
              </a:rPr>
              <a:t>どのようにお声掛けしますか？</a:t>
            </a:r>
            <a:endParaRPr lang="en-US" altLang="ja-JP" dirty="0">
              <a:solidFill>
                <a:prstClr val="black"/>
              </a:solidFill>
              <a:latin typeface="ＭＳ Ｐゴシック"/>
            </a:endParaRPr>
          </a:p>
          <a:p>
            <a:pPr defTabSz="913120">
              <a:defRPr/>
            </a:pPr>
            <a:endParaRPr lang="en-US" altLang="ja-JP" dirty="0">
              <a:solidFill>
                <a:prstClr val="black"/>
              </a:solidFill>
              <a:latin typeface="ＭＳ Ｐゴシック"/>
            </a:endParaRPr>
          </a:p>
          <a:p>
            <a:pPr defTabSz="913120">
              <a:defRPr/>
            </a:pPr>
            <a:r>
              <a:rPr lang="ja-JP" altLang="en-US" dirty="0">
                <a:solidFill>
                  <a:prstClr val="black"/>
                </a:solidFill>
                <a:latin typeface="ＭＳ Ｐゴシック"/>
              </a:rPr>
              <a:t>考えられる原因は</a:t>
            </a:r>
            <a:r>
              <a:rPr lang="en-US" altLang="ja-JP" dirty="0">
                <a:solidFill>
                  <a:prstClr val="black"/>
                </a:solidFill>
                <a:latin typeface="ＭＳ Ｐゴシック"/>
              </a:rPr>
              <a:t>…</a:t>
            </a:r>
          </a:p>
        </p:txBody>
      </p:sp>
      <p:sp>
        <p:nvSpPr>
          <p:cNvPr id="4" name="スライド番号プレースホルダー 3"/>
          <p:cNvSpPr>
            <a:spLocks noGrp="1"/>
          </p:cNvSpPr>
          <p:nvPr>
            <p:ph type="sldNum" sz="quarter" idx="10"/>
          </p:nvPr>
        </p:nvSpPr>
        <p:spPr/>
        <p:txBody>
          <a:bodyPr/>
          <a:lstStyle/>
          <a:p>
            <a:fld id="{38319506-1BB8-4C4D-9FD7-B9452D748861}" type="slidenum">
              <a:rPr kumimoji="1" lang="ja-JP" altLang="en-US" smtClean="0"/>
              <a:pPr/>
              <a:t>20</a:t>
            </a:fld>
            <a:endParaRPr kumimoji="1" lang="ja-JP" altLang="en-US" dirty="0"/>
          </a:p>
        </p:txBody>
      </p:sp>
    </p:spTree>
    <p:extLst>
      <p:ext uri="{BB962C8B-B14F-4D97-AF65-F5344CB8AC3E}">
        <p14:creationId xmlns:p14="http://schemas.microsoft.com/office/powerpoint/2010/main" val="555548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事例４「ご飯まだ？」</a:t>
            </a:r>
            <a:endParaRPr lang="en-US" altLang="ja-JP" dirty="0">
              <a:latin typeface="+mn-ea"/>
            </a:endParaRPr>
          </a:p>
          <a:p>
            <a:r>
              <a:rPr lang="ja-JP" altLang="en-US" dirty="0">
                <a:latin typeface="+mn-ea"/>
              </a:rPr>
              <a:t>夕飯を食べたばかりなのに、「ところで、ごはんまだ？」などと</a:t>
            </a:r>
            <a:endParaRPr lang="en-US" altLang="ja-JP" dirty="0">
              <a:latin typeface="+mn-ea"/>
            </a:endParaRPr>
          </a:p>
          <a:p>
            <a:r>
              <a:rPr lang="ja-JP" altLang="en-US" dirty="0">
                <a:latin typeface="+mn-ea"/>
              </a:rPr>
              <a:t>言ったとき</a:t>
            </a:r>
            <a:endParaRPr lang="en-US" altLang="ja-JP" dirty="0">
              <a:latin typeface="+mn-ea"/>
            </a:endParaRPr>
          </a:p>
          <a:p>
            <a:endParaRPr lang="en-US" altLang="ja-JP" dirty="0">
              <a:latin typeface="+mn-ea"/>
            </a:endParaRPr>
          </a:p>
          <a:p>
            <a:r>
              <a:rPr lang="ja-JP" altLang="en-US" dirty="0">
                <a:latin typeface="+mn-ea"/>
              </a:rPr>
              <a:t>考えられる原因</a:t>
            </a:r>
            <a:endParaRPr lang="en-US" altLang="ja-JP" dirty="0">
              <a:latin typeface="+mn-ea"/>
            </a:endParaRPr>
          </a:p>
          <a:p>
            <a:r>
              <a:rPr lang="ja-JP" altLang="en-US" dirty="0">
                <a:latin typeface="+mn-ea"/>
              </a:rPr>
              <a:t>〇記憶障害・短期記憶</a:t>
            </a:r>
            <a:endParaRPr lang="en-US" altLang="ja-JP" dirty="0">
              <a:latin typeface="+mn-ea"/>
            </a:endParaRPr>
          </a:p>
          <a:p>
            <a:r>
              <a:rPr lang="ja-JP" altLang="en-US" dirty="0">
                <a:latin typeface="+mn-ea"/>
              </a:rPr>
              <a:t>　昔のことは覚えていても、　</a:t>
            </a:r>
            <a:r>
              <a:rPr lang="en-US" altLang="ja-JP" dirty="0">
                <a:latin typeface="+mn-ea"/>
              </a:rPr>
              <a:t>5</a:t>
            </a:r>
            <a:r>
              <a:rPr lang="ja-JP" altLang="en-US" dirty="0">
                <a:latin typeface="+mn-ea"/>
              </a:rPr>
              <a:t>分前のことは忘れてしまうことが</a:t>
            </a:r>
            <a:endParaRPr lang="en-US" altLang="ja-JP" dirty="0">
              <a:latin typeface="+mn-ea"/>
            </a:endParaRPr>
          </a:p>
          <a:p>
            <a:r>
              <a:rPr lang="ja-JP" altLang="en-US" dirty="0">
                <a:latin typeface="+mn-ea"/>
              </a:rPr>
              <a:t>　あります</a:t>
            </a:r>
            <a:endParaRPr lang="en-US" altLang="ja-JP" dirty="0">
              <a:latin typeface="+mn-ea"/>
            </a:endParaRPr>
          </a:p>
          <a:p>
            <a:endParaRPr lang="en-US" altLang="ja-JP" dirty="0">
              <a:latin typeface="+mn-ea"/>
            </a:endParaRPr>
          </a:p>
          <a:p>
            <a:r>
              <a:rPr lang="ja-JP" altLang="en-US" dirty="0">
                <a:latin typeface="+mn-ea"/>
              </a:rPr>
              <a:t>！対応のポイント</a:t>
            </a:r>
            <a:endParaRPr lang="en-US" altLang="ja-JP" dirty="0">
              <a:latin typeface="+mn-ea"/>
            </a:endParaRPr>
          </a:p>
          <a:p>
            <a:r>
              <a:rPr kumimoji="1" lang="ja-JP" altLang="en-US" dirty="0">
                <a:latin typeface="+mn-ea"/>
              </a:rPr>
              <a:t>少量のおやつやお茶を用意し、気を</a:t>
            </a:r>
            <a:r>
              <a:rPr lang="ja-JP" altLang="en-US" dirty="0">
                <a:latin typeface="+mn-ea"/>
              </a:rPr>
              <a:t>そらしたり、小さい容器に</a:t>
            </a:r>
            <a:endParaRPr lang="en-US" altLang="ja-JP" dirty="0">
              <a:latin typeface="+mn-ea"/>
            </a:endParaRPr>
          </a:p>
          <a:p>
            <a:r>
              <a:rPr lang="ja-JP" altLang="en-US" dirty="0">
                <a:latin typeface="+mn-ea"/>
              </a:rPr>
              <a:t>盛り付け</a:t>
            </a:r>
            <a:r>
              <a:rPr kumimoji="1" lang="ja-JP" altLang="en-US" dirty="0">
                <a:latin typeface="+mn-ea"/>
              </a:rPr>
              <a:t>て、お代わりに応じられるように</a:t>
            </a:r>
            <a:r>
              <a:rPr lang="ja-JP" altLang="en-US" dirty="0">
                <a:latin typeface="+mn-ea"/>
              </a:rPr>
              <a:t>することも方法です。</a:t>
            </a:r>
            <a:endParaRPr kumimoji="1" lang="ja-JP" altLang="en-US" dirty="0">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38319506-1BB8-4C4D-9FD7-B9452D748861}" type="slidenum">
              <a:rPr kumimoji="1" lang="ja-JP" altLang="en-US" smtClean="0"/>
              <a:pPr/>
              <a:t>21</a:t>
            </a:fld>
            <a:endParaRPr kumimoji="1" lang="ja-JP" altLang="en-US" dirty="0"/>
          </a:p>
        </p:txBody>
      </p:sp>
    </p:spTree>
    <p:extLst>
      <p:ext uri="{BB962C8B-B14F-4D97-AF65-F5344CB8AC3E}">
        <p14:creationId xmlns:p14="http://schemas.microsoft.com/office/powerpoint/2010/main" val="4232117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319506-1BB8-4C4D-9FD7-B9452D748861}" type="slidenum">
              <a:rPr kumimoji="1" lang="ja-JP" altLang="en-US" smtClean="0"/>
              <a:pPr/>
              <a:t>22</a:t>
            </a:fld>
            <a:endParaRPr kumimoji="1" lang="ja-JP" altLang="en-US" dirty="0"/>
          </a:p>
        </p:txBody>
      </p:sp>
    </p:spTree>
    <p:extLst>
      <p:ext uri="{BB962C8B-B14F-4D97-AF65-F5344CB8AC3E}">
        <p14:creationId xmlns:p14="http://schemas.microsoft.com/office/powerpoint/2010/main" val="908029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★詳細に話すときに使用</a:t>
            </a:r>
          </a:p>
        </p:txBody>
      </p:sp>
      <p:sp>
        <p:nvSpPr>
          <p:cNvPr id="4" name="スライド番号プレースホルダー 3"/>
          <p:cNvSpPr>
            <a:spLocks noGrp="1"/>
          </p:cNvSpPr>
          <p:nvPr>
            <p:ph type="sldNum" sz="quarter" idx="10"/>
          </p:nvPr>
        </p:nvSpPr>
        <p:spPr/>
        <p:txBody>
          <a:bodyPr/>
          <a:lstStyle/>
          <a:p>
            <a:fld id="{38319506-1BB8-4C4D-9FD7-B9452D748861}" type="slidenum">
              <a:rPr kumimoji="1" lang="ja-JP" altLang="en-US" smtClean="0"/>
              <a:pPr/>
              <a:t>23</a:t>
            </a:fld>
            <a:endParaRPr kumimoji="1" lang="ja-JP" altLang="en-US" dirty="0"/>
          </a:p>
        </p:txBody>
      </p:sp>
    </p:spTree>
    <p:extLst>
      <p:ext uri="{BB962C8B-B14F-4D97-AF65-F5344CB8AC3E}">
        <p14:creationId xmlns:p14="http://schemas.microsoft.com/office/powerpoint/2010/main" val="1716934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2205">
              <a:defRPr/>
            </a:pPr>
            <a:r>
              <a:rPr kumimoji="1" lang="ja-JP" altLang="en-US" dirty="0"/>
              <a:t>★詳細に話すときに使用</a:t>
            </a:r>
          </a:p>
          <a:p>
            <a:endParaRPr kumimoji="1" lang="ja-JP" altLang="en-US" dirty="0"/>
          </a:p>
        </p:txBody>
      </p:sp>
      <p:sp>
        <p:nvSpPr>
          <p:cNvPr id="4" name="スライド番号プレースホルダー 3"/>
          <p:cNvSpPr>
            <a:spLocks noGrp="1"/>
          </p:cNvSpPr>
          <p:nvPr>
            <p:ph type="sldNum" sz="quarter" idx="10"/>
          </p:nvPr>
        </p:nvSpPr>
        <p:spPr/>
        <p:txBody>
          <a:bodyPr/>
          <a:lstStyle/>
          <a:p>
            <a:fld id="{38319506-1BB8-4C4D-9FD7-B9452D748861}" type="slidenum">
              <a:rPr kumimoji="1" lang="ja-JP" altLang="en-US" smtClean="0"/>
              <a:pPr/>
              <a:t>24</a:t>
            </a:fld>
            <a:endParaRPr kumimoji="1" lang="ja-JP" altLang="en-US" dirty="0"/>
          </a:p>
        </p:txBody>
      </p:sp>
    </p:spTree>
    <p:extLst>
      <p:ext uri="{BB962C8B-B14F-4D97-AF65-F5344CB8AC3E}">
        <p14:creationId xmlns:p14="http://schemas.microsoft.com/office/powerpoint/2010/main" val="989023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2205">
              <a:defRPr/>
            </a:pPr>
            <a:r>
              <a:rPr kumimoji="1" lang="ja-JP" altLang="en-US" dirty="0"/>
              <a:t>★詳細に話すときに使用</a:t>
            </a:r>
          </a:p>
          <a:p>
            <a:endParaRPr kumimoji="1" lang="ja-JP" altLang="en-US" dirty="0"/>
          </a:p>
        </p:txBody>
      </p:sp>
      <p:sp>
        <p:nvSpPr>
          <p:cNvPr id="4" name="スライド番号プレースホルダー 3"/>
          <p:cNvSpPr>
            <a:spLocks noGrp="1"/>
          </p:cNvSpPr>
          <p:nvPr>
            <p:ph type="sldNum" sz="quarter" idx="10"/>
          </p:nvPr>
        </p:nvSpPr>
        <p:spPr/>
        <p:txBody>
          <a:bodyPr/>
          <a:lstStyle/>
          <a:p>
            <a:fld id="{38319506-1BB8-4C4D-9FD7-B9452D748861}" type="slidenum">
              <a:rPr kumimoji="1" lang="ja-JP" altLang="en-US" smtClean="0"/>
              <a:pPr/>
              <a:t>25</a:t>
            </a:fld>
            <a:endParaRPr kumimoji="1" lang="ja-JP" altLang="en-US" dirty="0"/>
          </a:p>
        </p:txBody>
      </p:sp>
    </p:spTree>
    <p:extLst>
      <p:ext uri="{BB962C8B-B14F-4D97-AF65-F5344CB8AC3E}">
        <p14:creationId xmlns:p14="http://schemas.microsoft.com/office/powerpoint/2010/main" val="3711503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endParaRPr lang="ja-JP" altLang="en-US"/>
          </a:p>
        </p:txBody>
      </p:sp>
    </p:spTree>
    <p:extLst>
      <p:ext uri="{BB962C8B-B14F-4D97-AF65-F5344CB8AC3E}">
        <p14:creationId xmlns:p14="http://schemas.microsoft.com/office/powerpoint/2010/main" val="2717078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2205">
              <a:defRPr/>
            </a:pPr>
            <a:r>
              <a:rPr kumimoji="1" lang="ja-JP" altLang="en-US" dirty="0"/>
              <a:t>★詳細に話すときに使用</a:t>
            </a:r>
          </a:p>
          <a:p>
            <a:endParaRPr kumimoji="1" lang="ja-JP" altLang="en-US" dirty="0"/>
          </a:p>
        </p:txBody>
      </p:sp>
      <p:sp>
        <p:nvSpPr>
          <p:cNvPr id="4" name="スライド番号プレースホルダー 3"/>
          <p:cNvSpPr>
            <a:spLocks noGrp="1"/>
          </p:cNvSpPr>
          <p:nvPr>
            <p:ph type="sldNum" sz="quarter" idx="10"/>
          </p:nvPr>
        </p:nvSpPr>
        <p:spPr/>
        <p:txBody>
          <a:bodyPr/>
          <a:lstStyle/>
          <a:p>
            <a:fld id="{38319506-1BB8-4C4D-9FD7-B9452D748861}" type="slidenum">
              <a:rPr kumimoji="1" lang="ja-JP" altLang="en-US" smtClean="0"/>
              <a:pPr/>
              <a:t>26</a:t>
            </a:fld>
            <a:endParaRPr kumimoji="1" lang="ja-JP" altLang="en-US" dirty="0"/>
          </a:p>
        </p:txBody>
      </p:sp>
    </p:spTree>
    <p:extLst>
      <p:ext uri="{BB962C8B-B14F-4D97-AF65-F5344CB8AC3E}">
        <p14:creationId xmlns:p14="http://schemas.microsoft.com/office/powerpoint/2010/main" val="2997593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2205">
              <a:defRPr/>
            </a:pPr>
            <a:r>
              <a:rPr kumimoji="1" lang="ja-JP" altLang="en-US" dirty="0"/>
              <a:t>★詳細に話すときに使用</a:t>
            </a:r>
          </a:p>
          <a:p>
            <a:endParaRPr kumimoji="1" lang="ja-JP" altLang="en-US" dirty="0"/>
          </a:p>
        </p:txBody>
      </p:sp>
      <p:sp>
        <p:nvSpPr>
          <p:cNvPr id="4" name="スライド番号プレースホルダー 3"/>
          <p:cNvSpPr>
            <a:spLocks noGrp="1"/>
          </p:cNvSpPr>
          <p:nvPr>
            <p:ph type="sldNum" sz="quarter" idx="10"/>
          </p:nvPr>
        </p:nvSpPr>
        <p:spPr/>
        <p:txBody>
          <a:bodyPr/>
          <a:lstStyle/>
          <a:p>
            <a:fld id="{38319506-1BB8-4C4D-9FD7-B9452D748861}" type="slidenum">
              <a:rPr kumimoji="1" lang="ja-JP" altLang="en-US" smtClean="0"/>
              <a:pPr/>
              <a:t>27</a:t>
            </a:fld>
            <a:endParaRPr kumimoji="1" lang="ja-JP" altLang="en-US" dirty="0"/>
          </a:p>
        </p:txBody>
      </p:sp>
    </p:spTree>
    <p:extLst>
      <p:ext uri="{BB962C8B-B14F-4D97-AF65-F5344CB8AC3E}">
        <p14:creationId xmlns:p14="http://schemas.microsoft.com/office/powerpoint/2010/main" val="2177963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a:t>
            </a:r>
            <a:endParaRPr kumimoji="1" lang="en-US" altLang="ja-JP" dirty="0"/>
          </a:p>
          <a:p>
            <a:r>
              <a:rPr kumimoji="1" lang="en-US" altLang="ja-JP" dirty="0"/>
              <a:t>65</a:t>
            </a:r>
            <a:r>
              <a:rPr kumimoji="1" lang="ja-JP" altLang="en-US" dirty="0"/>
              <a:t>歳未満で発症した認知症を、「若年性認知症」といいます。</a:t>
            </a:r>
            <a:endParaRPr kumimoji="1" lang="en-US" altLang="ja-JP" dirty="0"/>
          </a:p>
          <a:p>
            <a:r>
              <a:rPr kumimoji="1" lang="ja-JP" altLang="en-US" dirty="0"/>
              <a:t>横浜市の若年性認知症は、</a:t>
            </a:r>
            <a:r>
              <a:rPr kumimoji="1" lang="en-US" altLang="ja-JP" dirty="0">
                <a:solidFill>
                  <a:srgbClr val="00B050"/>
                </a:solidFill>
              </a:rPr>
              <a:t>1162</a:t>
            </a:r>
            <a:r>
              <a:rPr kumimoji="1" lang="ja-JP" altLang="en-US">
                <a:solidFill>
                  <a:srgbClr val="00B050"/>
                </a:solidFill>
              </a:rPr>
              <a:t>人と推定</a:t>
            </a:r>
            <a:r>
              <a:rPr kumimoji="1" lang="ja-JP" altLang="en-US" dirty="0">
                <a:solidFill>
                  <a:srgbClr val="00B050"/>
                </a:solidFill>
              </a:rPr>
              <a:t>されます</a:t>
            </a:r>
            <a:r>
              <a:rPr kumimoji="1" lang="ja-JP" altLang="en-US" dirty="0"/>
              <a:t>。</a:t>
            </a:r>
            <a:endParaRPr kumimoji="1" lang="en-US" altLang="ja-JP" dirty="0"/>
          </a:p>
          <a:p>
            <a:endParaRPr kumimoji="1" lang="en-US" altLang="ja-JP" dirty="0"/>
          </a:p>
          <a:p>
            <a:r>
              <a:rPr kumimoji="1" lang="ja-JP" altLang="en-US" dirty="0"/>
              <a:t>働き盛りであることも多く、また発症するかたが少ないため、家族内で悩みを抱え込んでしまいがちです。</a:t>
            </a:r>
            <a:endParaRPr kumimoji="1" lang="en-US" altLang="ja-JP" dirty="0"/>
          </a:p>
          <a:p>
            <a:endParaRPr kumimoji="1" lang="en-US" altLang="ja-JP" dirty="0"/>
          </a:p>
          <a:p>
            <a:r>
              <a:rPr kumimoji="1" lang="ja-JP" altLang="en-US" dirty="0"/>
              <a:t>参考）</a:t>
            </a:r>
            <a:endParaRPr kumimoji="1" lang="en-US" altLang="ja-JP" dirty="0"/>
          </a:p>
          <a:p>
            <a:r>
              <a:rPr kumimoji="1" lang="ja-JP" altLang="en-US" dirty="0"/>
              <a:t>◆１　横浜市の人口</a:t>
            </a:r>
            <a:endParaRPr kumimoji="1" lang="en-US" altLang="ja-JP" dirty="0"/>
          </a:p>
          <a:p>
            <a:r>
              <a:rPr kumimoji="1" lang="en-US" altLang="ja-JP" dirty="0"/>
              <a:t>http://www.city.yokohama.lg.jp/ex/stat/jinko/news-j.html</a:t>
            </a:r>
          </a:p>
          <a:p>
            <a:endParaRPr kumimoji="1" lang="en-US" altLang="ja-JP" dirty="0"/>
          </a:p>
          <a:p>
            <a:r>
              <a:rPr kumimoji="1" lang="ja-JP" altLang="en-US" dirty="0"/>
              <a:t>◆２　横浜市　「若年性認知症について」</a:t>
            </a:r>
            <a:endParaRPr kumimoji="1" lang="en-US" altLang="ja-JP" dirty="0"/>
          </a:p>
          <a:p>
            <a:r>
              <a:rPr kumimoji="1" lang="en-US" altLang="ja-JP" dirty="0"/>
              <a:t>http://www.city.yokohama.lg.jp/kenko/kourei/kyoutuu/syoukai/ninchi/youth.html</a:t>
            </a:r>
          </a:p>
          <a:p>
            <a:endParaRPr kumimoji="1" lang="en-US" altLang="ja-JP" dirty="0"/>
          </a:p>
          <a:p>
            <a:r>
              <a:rPr kumimoji="1" lang="ja-JP" altLang="en-US" dirty="0"/>
              <a:t>◆３　若年性認知症に関する役立つ情報（</a:t>
            </a:r>
            <a:r>
              <a:rPr lang="ja-JP" altLang="en-US" dirty="0"/>
              <a:t>社会福祉法人仁至会</a:t>
            </a:r>
            <a:r>
              <a:rPr lang="en-US" altLang="ja-JP" dirty="0"/>
              <a:t>:</a:t>
            </a:r>
            <a:r>
              <a:rPr lang="ja-JP" altLang="en-US" dirty="0"/>
              <a:t>認知症介護研究･研修大府センター）</a:t>
            </a:r>
            <a:endParaRPr kumimoji="1" lang="en-US" altLang="ja-JP" dirty="0"/>
          </a:p>
          <a:p>
            <a:r>
              <a:rPr kumimoji="1" lang="en-US" altLang="ja-JP" dirty="0"/>
              <a:t>http://y-ninchisyotel.net/information/download.html</a:t>
            </a:r>
            <a:endParaRPr kumimoji="1" lang="ja-JP" altLang="en-US" dirty="0"/>
          </a:p>
        </p:txBody>
      </p:sp>
      <p:sp>
        <p:nvSpPr>
          <p:cNvPr id="4" name="スライド番号プレースホルダー 3"/>
          <p:cNvSpPr>
            <a:spLocks noGrp="1"/>
          </p:cNvSpPr>
          <p:nvPr>
            <p:ph type="sldNum" sz="quarter" idx="10"/>
          </p:nvPr>
        </p:nvSpPr>
        <p:spPr/>
        <p:txBody>
          <a:bodyPr/>
          <a:lstStyle/>
          <a:p>
            <a:fld id="{38319506-1BB8-4C4D-9FD7-B9452D748861}" type="slidenum">
              <a:rPr kumimoji="1" lang="ja-JP" altLang="en-US" smtClean="0"/>
              <a:pPr/>
              <a:t>29</a:t>
            </a:fld>
            <a:endParaRPr kumimoji="1" lang="ja-JP" altLang="en-US" dirty="0"/>
          </a:p>
        </p:txBody>
      </p:sp>
    </p:spTree>
    <p:extLst>
      <p:ext uri="{BB962C8B-B14F-4D97-AF65-F5344CB8AC3E}">
        <p14:creationId xmlns:p14="http://schemas.microsoft.com/office/powerpoint/2010/main" val="4083123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319506-1BB8-4C4D-9FD7-B9452D748861}" type="slidenum">
              <a:rPr kumimoji="1" lang="ja-JP" altLang="en-US" smtClean="0"/>
              <a:pPr/>
              <a:t>33</a:t>
            </a:fld>
            <a:endParaRPr kumimoji="1" lang="ja-JP" altLang="en-US" dirty="0"/>
          </a:p>
        </p:txBody>
      </p:sp>
    </p:spTree>
    <p:extLst>
      <p:ext uri="{BB962C8B-B14F-4D97-AF65-F5344CB8AC3E}">
        <p14:creationId xmlns:p14="http://schemas.microsoft.com/office/powerpoint/2010/main" val="1622706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319506-1BB8-4C4D-9FD7-B9452D748861}" type="slidenum">
              <a:rPr kumimoji="1" lang="ja-JP" altLang="en-US" smtClean="0"/>
              <a:pPr/>
              <a:t>36</a:t>
            </a:fld>
            <a:endParaRPr kumimoji="1" lang="ja-JP" altLang="en-US" dirty="0"/>
          </a:p>
        </p:txBody>
      </p:sp>
    </p:spTree>
    <p:extLst>
      <p:ext uri="{BB962C8B-B14F-4D97-AF65-F5344CB8AC3E}">
        <p14:creationId xmlns:p14="http://schemas.microsoft.com/office/powerpoint/2010/main" val="1693857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p:cNvSpPr>
            <a:spLocks noGrp="1" noRot="1" noChangeAspect="1" noTextEdit="1"/>
          </p:cNvSpPr>
          <p:nvPr>
            <p:ph type="sldImg"/>
          </p:nvPr>
        </p:nvSpPr>
        <p:spPr>
          <a:ln/>
        </p:spPr>
      </p:sp>
      <p:sp>
        <p:nvSpPr>
          <p:cNvPr id="26627" name="ノート プレースホルダー 2"/>
          <p:cNvSpPr>
            <a:spLocks noGrp="1"/>
          </p:cNvSpPr>
          <p:nvPr>
            <p:ph type="body" idx="1"/>
          </p:nvPr>
        </p:nvSpPr>
        <p:spPr>
          <a:noFill/>
        </p:spPr>
        <p:txBody>
          <a:bodyPr/>
          <a:lstStyle/>
          <a:p>
            <a:endParaRPr lang="ja-JP" altLang="en-US" dirty="0"/>
          </a:p>
        </p:txBody>
      </p:sp>
      <p:sp>
        <p:nvSpPr>
          <p:cNvPr id="26628" name="スライド番号プレースホルダー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829" indent="-285703">
              <a:defRPr kumimoji="1">
                <a:solidFill>
                  <a:schemeClr val="tx1"/>
                </a:solidFill>
                <a:latin typeface="Arial" panose="020B0604020202020204" pitchFamily="34" charset="0"/>
                <a:ea typeface="ＭＳ Ｐゴシック" panose="020B0600070205080204" pitchFamily="50" charset="-128"/>
              </a:defRPr>
            </a:lvl2pPr>
            <a:lvl3pPr marL="1142814" indent="-228562">
              <a:defRPr kumimoji="1">
                <a:solidFill>
                  <a:schemeClr val="tx1"/>
                </a:solidFill>
                <a:latin typeface="Arial" panose="020B0604020202020204" pitchFamily="34" charset="0"/>
                <a:ea typeface="ＭＳ Ｐゴシック" panose="020B0600070205080204" pitchFamily="50" charset="-128"/>
              </a:defRPr>
            </a:lvl3pPr>
            <a:lvl4pPr marL="1599940" indent="-228562">
              <a:defRPr kumimoji="1">
                <a:solidFill>
                  <a:schemeClr val="tx1"/>
                </a:solidFill>
                <a:latin typeface="Arial" panose="020B0604020202020204" pitchFamily="34" charset="0"/>
                <a:ea typeface="ＭＳ Ｐゴシック" panose="020B0600070205080204" pitchFamily="50" charset="-128"/>
              </a:defRPr>
            </a:lvl4pPr>
            <a:lvl5pPr marL="2057065" indent="-228562">
              <a:defRPr kumimoji="1">
                <a:solidFill>
                  <a:schemeClr val="tx1"/>
                </a:solidFill>
                <a:latin typeface="Arial" panose="020B0604020202020204" pitchFamily="34" charset="0"/>
                <a:ea typeface="ＭＳ Ｐゴシック" panose="020B0600070205080204" pitchFamily="50" charset="-128"/>
              </a:defRPr>
            </a:lvl5pPr>
            <a:lvl6pPr marL="2514191" indent="-22856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315" indent="-22856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8441" indent="-22856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5567" indent="-22856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1A59D92B-F8D3-44AD-987E-2CF915067B74}" type="slidenum">
              <a:rPr lang="en-US" altLang="ja-JP" smtClean="0"/>
              <a:pPr/>
              <a:t>3</a:t>
            </a:fld>
            <a:endParaRPr lang="en-US" altLang="ja-JP" dirty="0"/>
          </a:p>
        </p:txBody>
      </p:sp>
    </p:spTree>
    <p:extLst>
      <p:ext uri="{BB962C8B-B14F-4D97-AF65-F5344CB8AC3E}">
        <p14:creationId xmlns:p14="http://schemas.microsoft.com/office/powerpoint/2010/main" val="558440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319506-1BB8-4C4D-9FD7-B9452D748861}" type="slidenum">
              <a:rPr lang="ja-JP" altLang="en-US" smtClean="0">
                <a:solidFill>
                  <a:prstClr val="black"/>
                </a:solidFill>
              </a:rPr>
              <a:pPr/>
              <a:t>7</a:t>
            </a:fld>
            <a:endParaRPr lang="ja-JP" altLang="en-US" dirty="0">
              <a:solidFill>
                <a:prstClr val="black"/>
              </a:solidFill>
            </a:endParaRPr>
          </a:p>
        </p:txBody>
      </p:sp>
    </p:spTree>
    <p:extLst>
      <p:ext uri="{BB962C8B-B14F-4D97-AF65-F5344CB8AC3E}">
        <p14:creationId xmlns:p14="http://schemas.microsoft.com/office/powerpoint/2010/main" val="1432619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3276600" y="511175"/>
            <a:ext cx="3397250" cy="2549525"/>
          </a:xfrm>
          <a:ln/>
        </p:spPr>
      </p:sp>
      <p:sp>
        <p:nvSpPr>
          <p:cNvPr id="50179" name="Rectangle 3"/>
          <p:cNvSpPr>
            <a:spLocks noGrp="1" noChangeArrowheads="1"/>
          </p:cNvSpPr>
          <p:nvPr>
            <p:ph type="body" idx="1"/>
          </p:nvPr>
        </p:nvSpPr>
        <p:spPr>
          <a:xfrm>
            <a:off x="1325564" y="3233740"/>
            <a:ext cx="7288212" cy="3062287"/>
          </a:xfrm>
          <a:noFill/>
        </p:spPr>
        <p:txBody>
          <a:bodyPr/>
          <a:lstStyle/>
          <a:p>
            <a:endParaRPr lang="ja-JP" altLang="en-US" b="1" u="sng" dirty="0">
              <a:solidFill>
                <a:srgbClr val="3366FF"/>
              </a:solidFill>
              <a:latin typeface="Arial" charset="0"/>
            </a:endParaRPr>
          </a:p>
        </p:txBody>
      </p:sp>
    </p:spTree>
    <p:extLst>
      <p:ext uri="{BB962C8B-B14F-4D97-AF65-F5344CB8AC3E}">
        <p14:creationId xmlns:p14="http://schemas.microsoft.com/office/powerpoint/2010/main" val="741275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319506-1BB8-4C4D-9FD7-B9452D748861}" type="slidenum">
              <a:rPr kumimoji="1" lang="ja-JP" altLang="en-US" smtClean="0"/>
              <a:pPr/>
              <a:t>11</a:t>
            </a:fld>
            <a:endParaRPr kumimoji="1" lang="ja-JP" altLang="en-US" dirty="0"/>
          </a:p>
        </p:txBody>
      </p:sp>
    </p:spTree>
    <p:extLst>
      <p:ext uri="{BB962C8B-B14F-4D97-AF65-F5344CB8AC3E}">
        <p14:creationId xmlns:p14="http://schemas.microsoft.com/office/powerpoint/2010/main" val="3235312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2">
              <a:defRPr/>
            </a:pPr>
            <a:r>
              <a:rPr lang="ja-JP" altLang="en-US" dirty="0">
                <a:solidFill>
                  <a:prstClr val="black"/>
                </a:solidFill>
              </a:rPr>
              <a:t>中核症状には</a:t>
            </a:r>
            <a:r>
              <a:rPr lang="en-US" altLang="ja-JP" dirty="0">
                <a:solidFill>
                  <a:prstClr val="black"/>
                </a:solidFill>
              </a:rPr>
              <a:t>…</a:t>
            </a:r>
            <a:endParaRPr lang="ja-JP" altLang="en-US" dirty="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38319506-1BB8-4C4D-9FD7-B9452D748861}" type="slidenum">
              <a:rPr kumimoji="1" lang="ja-JP" altLang="en-US" smtClean="0"/>
              <a:pPr/>
              <a:t>12</a:t>
            </a:fld>
            <a:endParaRPr kumimoji="1" lang="ja-JP" altLang="en-US" dirty="0"/>
          </a:p>
        </p:txBody>
      </p:sp>
    </p:spTree>
    <p:extLst>
      <p:ext uri="{BB962C8B-B14F-4D97-AF65-F5344CB8AC3E}">
        <p14:creationId xmlns:p14="http://schemas.microsoft.com/office/powerpoint/2010/main" val="4081268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319506-1BB8-4C4D-9FD7-B9452D748861}" type="slidenum">
              <a:rPr lang="ja-JP" altLang="en-US" smtClean="0">
                <a:solidFill>
                  <a:prstClr val="black"/>
                </a:solidFill>
              </a:rPr>
              <a:pPr/>
              <a:t>13</a:t>
            </a:fld>
            <a:endParaRPr lang="ja-JP" altLang="en-US" dirty="0">
              <a:solidFill>
                <a:prstClr val="black"/>
              </a:solidFill>
            </a:endParaRPr>
          </a:p>
        </p:txBody>
      </p:sp>
    </p:spTree>
    <p:extLst>
      <p:ext uri="{BB962C8B-B14F-4D97-AF65-F5344CB8AC3E}">
        <p14:creationId xmlns:p14="http://schemas.microsoft.com/office/powerpoint/2010/main" val="4052950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319506-1BB8-4C4D-9FD7-B9452D748861}" type="slidenum">
              <a:rPr lang="ja-JP" altLang="en-US" smtClean="0">
                <a:solidFill>
                  <a:prstClr val="black"/>
                </a:solidFill>
              </a:rPr>
              <a:pPr/>
              <a:t>14</a:t>
            </a:fld>
            <a:endParaRPr lang="ja-JP" altLang="en-US" dirty="0">
              <a:solidFill>
                <a:prstClr val="black"/>
              </a:solidFill>
            </a:endParaRPr>
          </a:p>
        </p:txBody>
      </p:sp>
    </p:spTree>
    <p:extLst>
      <p:ext uri="{BB962C8B-B14F-4D97-AF65-F5344CB8AC3E}">
        <p14:creationId xmlns:p14="http://schemas.microsoft.com/office/powerpoint/2010/main" val="130554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B0CED2F-5799-40B4-815C-2F573CC8A02B}" type="datetimeFigureOut">
              <a:rPr kumimoji="1" lang="ja-JP" altLang="en-US" smtClean="0"/>
              <a:pPr/>
              <a:t>2024/7/18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BD93E13-10B7-4BB1-AE48-1CE4E0DA0D40}" type="slidenum">
              <a:rPr kumimoji="1" lang="ja-JP" altLang="en-US" smtClean="0"/>
              <a:pPr/>
              <a:t>‹#›</a:t>
            </a:fld>
            <a:endParaRPr kumimoji="1" lang="ja-JP" altLang="en-US" dirty="0"/>
          </a:p>
        </p:txBody>
      </p:sp>
    </p:spTree>
    <p:extLst>
      <p:ext uri="{BB962C8B-B14F-4D97-AF65-F5344CB8AC3E}">
        <p14:creationId xmlns:p14="http://schemas.microsoft.com/office/powerpoint/2010/main" val="3460067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B0CED2F-5799-40B4-815C-2F573CC8A02B}" type="datetimeFigureOut">
              <a:rPr kumimoji="1" lang="ja-JP" altLang="en-US" smtClean="0"/>
              <a:pPr/>
              <a:t>2024/7/18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BD93E13-10B7-4BB1-AE48-1CE4E0DA0D40}" type="slidenum">
              <a:rPr kumimoji="1" lang="ja-JP" altLang="en-US" smtClean="0"/>
              <a:pPr/>
              <a:t>‹#›</a:t>
            </a:fld>
            <a:endParaRPr kumimoji="1" lang="ja-JP" altLang="en-US" dirty="0"/>
          </a:p>
        </p:txBody>
      </p:sp>
    </p:spTree>
    <p:extLst>
      <p:ext uri="{BB962C8B-B14F-4D97-AF65-F5344CB8AC3E}">
        <p14:creationId xmlns:p14="http://schemas.microsoft.com/office/powerpoint/2010/main" val="470718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B0CED2F-5799-40B4-815C-2F573CC8A02B}" type="datetimeFigureOut">
              <a:rPr kumimoji="1" lang="ja-JP" altLang="en-US" smtClean="0"/>
              <a:pPr/>
              <a:t>2024/7/18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BD93E13-10B7-4BB1-AE48-1CE4E0DA0D40}" type="slidenum">
              <a:rPr kumimoji="1" lang="ja-JP" altLang="en-US" smtClean="0"/>
              <a:pPr/>
              <a:t>‹#›</a:t>
            </a:fld>
            <a:endParaRPr kumimoji="1" lang="ja-JP" altLang="en-US" dirty="0"/>
          </a:p>
        </p:txBody>
      </p:sp>
    </p:spTree>
    <p:extLst>
      <p:ext uri="{BB962C8B-B14F-4D97-AF65-F5344CB8AC3E}">
        <p14:creationId xmlns:p14="http://schemas.microsoft.com/office/powerpoint/2010/main" val="3559192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2B178EB9-2A5A-4675-98CB-9D4F59853A66}" type="datetime1">
              <a:rPr lang="ja-JP" altLang="en-US"/>
              <a:pPr>
                <a:defRPr/>
              </a:pPr>
              <a:t>2024/7/18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61AEDFA8-AF04-47EE-AD05-9E3BEA4BB86C}" type="slidenum">
              <a:rPr lang="ja-JP" altLang="en-US"/>
              <a:pPr/>
              <a:t>‹#›</a:t>
            </a:fld>
            <a:endParaRPr lang="ja-JP" altLang="en-US"/>
          </a:p>
        </p:txBody>
      </p:sp>
    </p:spTree>
    <p:extLst>
      <p:ext uri="{BB962C8B-B14F-4D97-AF65-F5344CB8AC3E}">
        <p14:creationId xmlns:p14="http://schemas.microsoft.com/office/powerpoint/2010/main" val="2841308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1500ABFA-1D1F-4B2B-8A71-45B464565A24}" type="datetime1">
              <a:rPr lang="ja-JP" altLang="en-US"/>
              <a:pPr>
                <a:defRPr/>
              </a:pPr>
              <a:t>2024/7/18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7CA9973C-8C15-4F7F-B226-3CB39FF7C8A8}" type="slidenum">
              <a:rPr lang="ja-JP" altLang="en-US"/>
              <a:pPr/>
              <a:t>‹#›</a:t>
            </a:fld>
            <a:endParaRPr lang="ja-JP" altLang="en-US"/>
          </a:p>
        </p:txBody>
      </p:sp>
    </p:spTree>
    <p:extLst>
      <p:ext uri="{BB962C8B-B14F-4D97-AF65-F5344CB8AC3E}">
        <p14:creationId xmlns:p14="http://schemas.microsoft.com/office/powerpoint/2010/main" val="4194930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3A96ACEB-8ADD-4FBF-A28F-7D00D18078E3}" type="datetime1">
              <a:rPr lang="ja-JP" altLang="en-US"/>
              <a:pPr>
                <a:defRPr/>
              </a:pPr>
              <a:t>2024/7/18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2D7901AE-B522-49A2-AAA3-CF2CB43BD59D}" type="slidenum">
              <a:rPr lang="ja-JP" altLang="en-US"/>
              <a:pPr/>
              <a:t>‹#›</a:t>
            </a:fld>
            <a:endParaRPr lang="ja-JP" altLang="en-US"/>
          </a:p>
        </p:txBody>
      </p:sp>
    </p:spTree>
    <p:extLst>
      <p:ext uri="{BB962C8B-B14F-4D97-AF65-F5344CB8AC3E}">
        <p14:creationId xmlns:p14="http://schemas.microsoft.com/office/powerpoint/2010/main" val="1073729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70FCBFCA-8356-41E0-9EFF-FDADEFC32393}" type="datetime1">
              <a:rPr lang="ja-JP" altLang="en-US"/>
              <a:pPr>
                <a:defRPr/>
              </a:pPr>
              <a:t>2024/7/18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6EDDF027-CDA9-43C0-AC05-40DDC1FBE7A9}" type="slidenum">
              <a:rPr lang="ja-JP" altLang="en-US"/>
              <a:pPr/>
              <a:t>‹#›</a:t>
            </a:fld>
            <a:endParaRPr lang="ja-JP" altLang="en-US"/>
          </a:p>
        </p:txBody>
      </p:sp>
    </p:spTree>
    <p:extLst>
      <p:ext uri="{BB962C8B-B14F-4D97-AF65-F5344CB8AC3E}">
        <p14:creationId xmlns:p14="http://schemas.microsoft.com/office/powerpoint/2010/main" val="1638127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09BE008A-907A-4484-8687-D5CA95C74551}" type="datetime1">
              <a:rPr lang="ja-JP" altLang="en-US"/>
              <a:pPr>
                <a:defRPr/>
              </a:pPr>
              <a:t>2024/7/18</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fld id="{697324D7-E127-4F75-A65F-1865B0794DB2}" type="slidenum">
              <a:rPr lang="ja-JP" altLang="en-US"/>
              <a:pPr/>
              <a:t>‹#›</a:t>
            </a:fld>
            <a:endParaRPr lang="ja-JP" altLang="en-US"/>
          </a:p>
        </p:txBody>
      </p:sp>
    </p:spTree>
    <p:extLst>
      <p:ext uri="{BB962C8B-B14F-4D97-AF65-F5344CB8AC3E}">
        <p14:creationId xmlns:p14="http://schemas.microsoft.com/office/powerpoint/2010/main" val="461606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359E6555-CA4D-4A44-A655-96B0EB06938F}" type="datetime1">
              <a:rPr lang="ja-JP" altLang="en-US"/>
              <a:pPr>
                <a:defRPr/>
              </a:pPr>
              <a:t>2024/7/18</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fld id="{888C2815-15AA-41FC-830B-FA7885DDC877}" type="slidenum">
              <a:rPr lang="ja-JP" altLang="en-US"/>
              <a:pPr/>
              <a:t>‹#›</a:t>
            </a:fld>
            <a:endParaRPr lang="ja-JP" altLang="en-US"/>
          </a:p>
        </p:txBody>
      </p:sp>
    </p:spTree>
    <p:extLst>
      <p:ext uri="{BB962C8B-B14F-4D97-AF65-F5344CB8AC3E}">
        <p14:creationId xmlns:p14="http://schemas.microsoft.com/office/powerpoint/2010/main" val="3902194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859DFC64-4F78-4C40-9059-7A8C097AA29E}" type="datetime1">
              <a:rPr lang="ja-JP" altLang="en-US"/>
              <a:pPr>
                <a:defRPr/>
              </a:pPr>
              <a:t>2024/7/18</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fld id="{83D596FC-A0D0-4F80-8866-1331F78EA6A4}" type="slidenum">
              <a:rPr lang="ja-JP" altLang="en-US"/>
              <a:pPr/>
              <a:t>‹#›</a:t>
            </a:fld>
            <a:endParaRPr lang="ja-JP" altLang="en-US"/>
          </a:p>
        </p:txBody>
      </p:sp>
    </p:spTree>
    <p:extLst>
      <p:ext uri="{BB962C8B-B14F-4D97-AF65-F5344CB8AC3E}">
        <p14:creationId xmlns:p14="http://schemas.microsoft.com/office/powerpoint/2010/main" val="2652644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C5C7D198-B921-4D76-B94F-BC853F53DE24}" type="datetime1">
              <a:rPr lang="ja-JP" altLang="en-US"/>
              <a:pPr>
                <a:defRPr/>
              </a:pPr>
              <a:t>2024/7/18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F36167A6-8656-40A5-B5BE-6CE4F9AF1CFF}" type="slidenum">
              <a:rPr lang="ja-JP" altLang="en-US"/>
              <a:pPr/>
              <a:t>‹#›</a:t>
            </a:fld>
            <a:endParaRPr lang="ja-JP" altLang="en-US"/>
          </a:p>
        </p:txBody>
      </p:sp>
    </p:spTree>
    <p:extLst>
      <p:ext uri="{BB962C8B-B14F-4D97-AF65-F5344CB8AC3E}">
        <p14:creationId xmlns:p14="http://schemas.microsoft.com/office/powerpoint/2010/main" val="4121430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B0CED2F-5799-40B4-815C-2F573CC8A02B}" type="datetimeFigureOut">
              <a:rPr kumimoji="1" lang="ja-JP" altLang="en-US" smtClean="0"/>
              <a:pPr/>
              <a:t>2024/7/18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BD93E13-10B7-4BB1-AE48-1CE4E0DA0D40}" type="slidenum">
              <a:rPr kumimoji="1" lang="ja-JP" altLang="en-US" smtClean="0"/>
              <a:pPr/>
              <a:t>‹#›</a:t>
            </a:fld>
            <a:endParaRPr kumimoji="1" lang="ja-JP" altLang="en-US" dirty="0"/>
          </a:p>
        </p:txBody>
      </p:sp>
    </p:spTree>
    <p:extLst>
      <p:ext uri="{BB962C8B-B14F-4D97-AF65-F5344CB8AC3E}">
        <p14:creationId xmlns:p14="http://schemas.microsoft.com/office/powerpoint/2010/main" val="622290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A04753E3-62B9-494E-814E-96B26212AC76}" type="datetime1">
              <a:rPr lang="ja-JP" altLang="en-US"/>
              <a:pPr>
                <a:defRPr/>
              </a:pPr>
              <a:t>2024/7/18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AD722BE3-4916-4FA5-B3AB-1FD024EAE87A}" type="slidenum">
              <a:rPr lang="ja-JP" altLang="en-US"/>
              <a:pPr/>
              <a:t>‹#›</a:t>
            </a:fld>
            <a:endParaRPr lang="ja-JP" altLang="en-US"/>
          </a:p>
        </p:txBody>
      </p:sp>
    </p:spTree>
    <p:extLst>
      <p:ext uri="{BB962C8B-B14F-4D97-AF65-F5344CB8AC3E}">
        <p14:creationId xmlns:p14="http://schemas.microsoft.com/office/powerpoint/2010/main" val="2142534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1FCC3A52-A36F-44C6-8D44-18FD95F22A45}" type="datetime1">
              <a:rPr lang="ja-JP" altLang="en-US"/>
              <a:pPr>
                <a:defRPr/>
              </a:pPr>
              <a:t>2024/7/18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F30D143A-592B-45E6-AE13-90F450B47973}" type="slidenum">
              <a:rPr lang="ja-JP" altLang="en-US"/>
              <a:pPr/>
              <a:t>‹#›</a:t>
            </a:fld>
            <a:endParaRPr lang="ja-JP" altLang="en-US"/>
          </a:p>
        </p:txBody>
      </p:sp>
    </p:spTree>
    <p:extLst>
      <p:ext uri="{BB962C8B-B14F-4D97-AF65-F5344CB8AC3E}">
        <p14:creationId xmlns:p14="http://schemas.microsoft.com/office/powerpoint/2010/main" val="1968781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E9F7548C-A9E3-4893-9F31-557A77578DEF}" type="datetime1">
              <a:rPr lang="ja-JP" altLang="en-US"/>
              <a:pPr>
                <a:defRPr/>
              </a:pPr>
              <a:t>2024/7/18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C5C6D72F-844C-4458-A280-0629FA0CC705}" type="slidenum">
              <a:rPr lang="ja-JP" altLang="en-US"/>
              <a:pPr/>
              <a:t>‹#›</a:t>
            </a:fld>
            <a:endParaRPr lang="ja-JP" altLang="en-US"/>
          </a:p>
        </p:txBody>
      </p:sp>
    </p:spTree>
    <p:extLst>
      <p:ext uri="{BB962C8B-B14F-4D97-AF65-F5344CB8AC3E}">
        <p14:creationId xmlns:p14="http://schemas.microsoft.com/office/powerpoint/2010/main" val="4239969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F19CC2A3-018D-4F2B-BF37-CB8A032C01F6}" type="datetime1">
              <a:rPr lang="ja-JP" altLang="en-US"/>
              <a:pPr>
                <a:defRPr/>
              </a:pPr>
              <a:t>2024/7/18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0BDF83E-520F-4CDE-98DE-6844B14992E1}" type="slidenum">
              <a:rPr lang="ja-JP" altLang="en-US"/>
              <a:pPr/>
              <a:t>‹#›</a:t>
            </a:fld>
            <a:endParaRPr lang="ja-JP" altLang="en-US"/>
          </a:p>
        </p:txBody>
      </p:sp>
    </p:spTree>
    <p:extLst>
      <p:ext uri="{BB962C8B-B14F-4D97-AF65-F5344CB8AC3E}">
        <p14:creationId xmlns:p14="http://schemas.microsoft.com/office/powerpoint/2010/main" val="2484960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421E7D61-4521-42F4-9DEE-FC645BD948C3}" type="datetime1">
              <a:rPr lang="ja-JP" altLang="en-US"/>
              <a:pPr>
                <a:defRPr/>
              </a:pPr>
              <a:t>2024/7/18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48518305-2294-476D-A699-CCB763399D53}" type="slidenum">
              <a:rPr lang="ja-JP" altLang="en-US"/>
              <a:pPr/>
              <a:t>‹#›</a:t>
            </a:fld>
            <a:endParaRPr lang="ja-JP" altLang="en-US"/>
          </a:p>
        </p:txBody>
      </p:sp>
    </p:spTree>
    <p:extLst>
      <p:ext uri="{BB962C8B-B14F-4D97-AF65-F5344CB8AC3E}">
        <p14:creationId xmlns:p14="http://schemas.microsoft.com/office/powerpoint/2010/main" val="2526933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B9BA136F-6BE7-4B34-A5A7-3EA096AF21CF}" type="datetime1">
              <a:rPr lang="ja-JP" altLang="en-US"/>
              <a:pPr>
                <a:defRPr/>
              </a:pPr>
              <a:t>2024/7/18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ECB70AB2-90FB-4F4C-B727-7EA49E7EFAB3}" type="slidenum">
              <a:rPr lang="ja-JP" altLang="en-US"/>
              <a:pPr/>
              <a:t>‹#›</a:t>
            </a:fld>
            <a:endParaRPr lang="ja-JP" altLang="en-US"/>
          </a:p>
        </p:txBody>
      </p:sp>
    </p:spTree>
    <p:extLst>
      <p:ext uri="{BB962C8B-B14F-4D97-AF65-F5344CB8AC3E}">
        <p14:creationId xmlns:p14="http://schemas.microsoft.com/office/powerpoint/2010/main" val="4090704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86CED2D2-F14F-426A-921A-F89D786AC604}" type="datetime1">
              <a:rPr lang="ja-JP" altLang="en-US"/>
              <a:pPr>
                <a:defRPr/>
              </a:pPr>
              <a:t>2024/7/18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6DA8981C-51C8-48F9-B62B-89DFF9C48441}" type="slidenum">
              <a:rPr lang="ja-JP" altLang="en-US"/>
              <a:pPr/>
              <a:t>‹#›</a:t>
            </a:fld>
            <a:endParaRPr lang="ja-JP" altLang="en-US"/>
          </a:p>
        </p:txBody>
      </p:sp>
    </p:spTree>
    <p:extLst>
      <p:ext uri="{BB962C8B-B14F-4D97-AF65-F5344CB8AC3E}">
        <p14:creationId xmlns:p14="http://schemas.microsoft.com/office/powerpoint/2010/main" val="2963725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574975FE-551A-4494-AC51-23B5F8F37A33}" type="datetime1">
              <a:rPr lang="ja-JP" altLang="en-US"/>
              <a:pPr>
                <a:defRPr/>
              </a:pPr>
              <a:t>2024/7/18</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fld id="{DB88D815-F396-446C-B704-78E01F376CA2}" type="slidenum">
              <a:rPr lang="ja-JP" altLang="en-US"/>
              <a:pPr/>
              <a:t>‹#›</a:t>
            </a:fld>
            <a:endParaRPr lang="ja-JP" altLang="en-US"/>
          </a:p>
        </p:txBody>
      </p:sp>
    </p:spTree>
    <p:extLst>
      <p:ext uri="{BB962C8B-B14F-4D97-AF65-F5344CB8AC3E}">
        <p14:creationId xmlns:p14="http://schemas.microsoft.com/office/powerpoint/2010/main" val="12400141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AD3F8F5F-9DA8-42E6-9A67-B7DDB41CD410}" type="datetime1">
              <a:rPr lang="ja-JP" altLang="en-US"/>
              <a:pPr>
                <a:defRPr/>
              </a:pPr>
              <a:t>2024/7/18</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fld id="{EFFB9C79-3641-4831-84CD-75B59566D265}" type="slidenum">
              <a:rPr lang="ja-JP" altLang="en-US"/>
              <a:pPr/>
              <a:t>‹#›</a:t>
            </a:fld>
            <a:endParaRPr lang="ja-JP" altLang="en-US"/>
          </a:p>
        </p:txBody>
      </p:sp>
    </p:spTree>
    <p:extLst>
      <p:ext uri="{BB962C8B-B14F-4D97-AF65-F5344CB8AC3E}">
        <p14:creationId xmlns:p14="http://schemas.microsoft.com/office/powerpoint/2010/main" val="9615982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F23E8D8D-8597-4E20-BC67-793C5F2FA68D}" type="datetime1">
              <a:rPr lang="ja-JP" altLang="en-US"/>
              <a:pPr>
                <a:defRPr/>
              </a:pPr>
              <a:t>2024/7/18</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fld id="{E8C29550-2B35-4168-8F6A-84DCC2EE5866}" type="slidenum">
              <a:rPr lang="ja-JP" altLang="en-US"/>
              <a:pPr/>
              <a:t>‹#›</a:t>
            </a:fld>
            <a:endParaRPr lang="ja-JP" altLang="en-US"/>
          </a:p>
        </p:txBody>
      </p:sp>
    </p:spTree>
    <p:extLst>
      <p:ext uri="{BB962C8B-B14F-4D97-AF65-F5344CB8AC3E}">
        <p14:creationId xmlns:p14="http://schemas.microsoft.com/office/powerpoint/2010/main" val="43057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B0CED2F-5799-40B4-815C-2F573CC8A02B}" type="datetimeFigureOut">
              <a:rPr kumimoji="1" lang="ja-JP" altLang="en-US" smtClean="0"/>
              <a:pPr/>
              <a:t>2024/7/18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BD93E13-10B7-4BB1-AE48-1CE4E0DA0D40}" type="slidenum">
              <a:rPr kumimoji="1" lang="ja-JP" altLang="en-US" smtClean="0"/>
              <a:pPr/>
              <a:t>‹#›</a:t>
            </a:fld>
            <a:endParaRPr kumimoji="1" lang="ja-JP" altLang="en-US" dirty="0"/>
          </a:p>
        </p:txBody>
      </p:sp>
    </p:spTree>
    <p:extLst>
      <p:ext uri="{BB962C8B-B14F-4D97-AF65-F5344CB8AC3E}">
        <p14:creationId xmlns:p14="http://schemas.microsoft.com/office/powerpoint/2010/main" val="34024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E7BCDA08-8654-4EE8-BF85-8F9759E69C46}" type="datetime1">
              <a:rPr lang="ja-JP" altLang="en-US"/>
              <a:pPr>
                <a:defRPr/>
              </a:pPr>
              <a:t>2024/7/18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5840E7C0-31B8-4DDB-961B-021AD77F647E}" type="slidenum">
              <a:rPr lang="ja-JP" altLang="en-US"/>
              <a:pPr/>
              <a:t>‹#›</a:t>
            </a:fld>
            <a:endParaRPr lang="ja-JP" altLang="en-US"/>
          </a:p>
        </p:txBody>
      </p:sp>
    </p:spTree>
    <p:extLst>
      <p:ext uri="{BB962C8B-B14F-4D97-AF65-F5344CB8AC3E}">
        <p14:creationId xmlns:p14="http://schemas.microsoft.com/office/powerpoint/2010/main" val="2218540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75263BB-964F-4E63-8D21-59949CA6D4B3}" type="datetime1">
              <a:rPr lang="ja-JP" altLang="en-US"/>
              <a:pPr>
                <a:defRPr/>
              </a:pPr>
              <a:t>2024/7/18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66B112EA-3EC0-4F21-A8BD-1BF2D15D690E}" type="slidenum">
              <a:rPr lang="ja-JP" altLang="en-US"/>
              <a:pPr/>
              <a:t>‹#›</a:t>
            </a:fld>
            <a:endParaRPr lang="ja-JP" altLang="en-US"/>
          </a:p>
        </p:txBody>
      </p:sp>
    </p:spTree>
    <p:extLst>
      <p:ext uri="{BB962C8B-B14F-4D97-AF65-F5344CB8AC3E}">
        <p14:creationId xmlns:p14="http://schemas.microsoft.com/office/powerpoint/2010/main" val="39741943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699EEB62-46EF-48FE-AA3C-6134B54AC6A5}" type="datetime1">
              <a:rPr lang="ja-JP" altLang="en-US"/>
              <a:pPr>
                <a:defRPr/>
              </a:pPr>
              <a:t>2024/7/18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F4EE0E45-65F2-4EF6-867A-2B100A4AEFFB}" type="slidenum">
              <a:rPr lang="ja-JP" altLang="en-US"/>
              <a:pPr/>
              <a:t>‹#›</a:t>
            </a:fld>
            <a:endParaRPr lang="ja-JP" altLang="en-US"/>
          </a:p>
        </p:txBody>
      </p:sp>
    </p:spTree>
    <p:extLst>
      <p:ext uri="{BB962C8B-B14F-4D97-AF65-F5344CB8AC3E}">
        <p14:creationId xmlns:p14="http://schemas.microsoft.com/office/powerpoint/2010/main" val="32854856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419CACD1-A5FE-4970-9DE7-DA1CF9077A91}" type="datetime1">
              <a:rPr lang="ja-JP" altLang="en-US"/>
              <a:pPr>
                <a:defRPr/>
              </a:pPr>
              <a:t>2024/7/18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5DDB989B-8348-4452-87A2-CC3C452118E4}" type="slidenum">
              <a:rPr lang="ja-JP" altLang="en-US"/>
              <a:pPr/>
              <a:t>‹#›</a:t>
            </a:fld>
            <a:endParaRPr lang="ja-JP" altLang="en-US"/>
          </a:p>
        </p:txBody>
      </p:sp>
    </p:spTree>
    <p:extLst>
      <p:ext uri="{BB962C8B-B14F-4D97-AF65-F5344CB8AC3E}">
        <p14:creationId xmlns:p14="http://schemas.microsoft.com/office/powerpoint/2010/main" val="72028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B0CED2F-5799-40B4-815C-2F573CC8A02B}" type="datetimeFigureOut">
              <a:rPr kumimoji="1" lang="ja-JP" altLang="en-US" smtClean="0"/>
              <a:pPr/>
              <a:t>2024/7/18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2BD93E13-10B7-4BB1-AE48-1CE4E0DA0D40}" type="slidenum">
              <a:rPr kumimoji="1" lang="ja-JP" altLang="en-US" smtClean="0"/>
              <a:pPr/>
              <a:t>‹#›</a:t>
            </a:fld>
            <a:endParaRPr kumimoji="1" lang="ja-JP" altLang="en-US" dirty="0"/>
          </a:p>
        </p:txBody>
      </p:sp>
    </p:spTree>
    <p:extLst>
      <p:ext uri="{BB962C8B-B14F-4D97-AF65-F5344CB8AC3E}">
        <p14:creationId xmlns:p14="http://schemas.microsoft.com/office/powerpoint/2010/main" val="2330509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B0CED2F-5799-40B4-815C-2F573CC8A02B}" type="datetimeFigureOut">
              <a:rPr kumimoji="1" lang="ja-JP" altLang="en-US" smtClean="0"/>
              <a:pPr/>
              <a:t>2024/7/18</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2BD93E13-10B7-4BB1-AE48-1CE4E0DA0D40}" type="slidenum">
              <a:rPr kumimoji="1" lang="ja-JP" altLang="en-US" smtClean="0"/>
              <a:pPr/>
              <a:t>‹#›</a:t>
            </a:fld>
            <a:endParaRPr kumimoji="1" lang="ja-JP" altLang="en-US" dirty="0"/>
          </a:p>
        </p:txBody>
      </p:sp>
    </p:spTree>
    <p:extLst>
      <p:ext uri="{BB962C8B-B14F-4D97-AF65-F5344CB8AC3E}">
        <p14:creationId xmlns:p14="http://schemas.microsoft.com/office/powerpoint/2010/main" val="406505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B0CED2F-5799-40B4-815C-2F573CC8A02B}" type="datetimeFigureOut">
              <a:rPr kumimoji="1" lang="ja-JP" altLang="en-US" smtClean="0"/>
              <a:pPr/>
              <a:t>2024/7/18</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2BD93E13-10B7-4BB1-AE48-1CE4E0DA0D40}" type="slidenum">
              <a:rPr kumimoji="1" lang="ja-JP" altLang="en-US" smtClean="0"/>
              <a:pPr/>
              <a:t>‹#›</a:t>
            </a:fld>
            <a:endParaRPr kumimoji="1" lang="ja-JP" altLang="en-US" dirty="0"/>
          </a:p>
        </p:txBody>
      </p:sp>
    </p:spTree>
    <p:extLst>
      <p:ext uri="{BB962C8B-B14F-4D97-AF65-F5344CB8AC3E}">
        <p14:creationId xmlns:p14="http://schemas.microsoft.com/office/powerpoint/2010/main" val="1108284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B0CED2F-5799-40B4-815C-2F573CC8A02B}" type="datetimeFigureOut">
              <a:rPr kumimoji="1" lang="ja-JP" altLang="en-US" smtClean="0"/>
              <a:pPr/>
              <a:t>2024/7/18</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2BD93E13-10B7-4BB1-AE48-1CE4E0DA0D40}" type="slidenum">
              <a:rPr kumimoji="1" lang="ja-JP" altLang="en-US" smtClean="0"/>
              <a:pPr/>
              <a:t>‹#›</a:t>
            </a:fld>
            <a:endParaRPr kumimoji="1" lang="ja-JP" altLang="en-US" dirty="0"/>
          </a:p>
        </p:txBody>
      </p:sp>
    </p:spTree>
    <p:extLst>
      <p:ext uri="{BB962C8B-B14F-4D97-AF65-F5344CB8AC3E}">
        <p14:creationId xmlns:p14="http://schemas.microsoft.com/office/powerpoint/2010/main" val="2086287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B0CED2F-5799-40B4-815C-2F573CC8A02B}" type="datetimeFigureOut">
              <a:rPr kumimoji="1" lang="ja-JP" altLang="en-US" smtClean="0"/>
              <a:pPr/>
              <a:t>2024/7/18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2BD93E13-10B7-4BB1-AE48-1CE4E0DA0D40}" type="slidenum">
              <a:rPr kumimoji="1" lang="ja-JP" altLang="en-US" smtClean="0"/>
              <a:pPr/>
              <a:t>‹#›</a:t>
            </a:fld>
            <a:endParaRPr kumimoji="1" lang="ja-JP" altLang="en-US" dirty="0"/>
          </a:p>
        </p:txBody>
      </p:sp>
    </p:spTree>
    <p:extLst>
      <p:ext uri="{BB962C8B-B14F-4D97-AF65-F5344CB8AC3E}">
        <p14:creationId xmlns:p14="http://schemas.microsoft.com/office/powerpoint/2010/main" val="3858631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B0CED2F-5799-40B4-815C-2F573CC8A02B}" type="datetimeFigureOut">
              <a:rPr kumimoji="1" lang="ja-JP" altLang="en-US" smtClean="0"/>
              <a:pPr/>
              <a:t>2024/7/18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2BD93E13-10B7-4BB1-AE48-1CE4E0DA0D40}" type="slidenum">
              <a:rPr kumimoji="1" lang="ja-JP" altLang="en-US" smtClean="0"/>
              <a:pPr/>
              <a:t>‹#›</a:t>
            </a:fld>
            <a:endParaRPr kumimoji="1" lang="ja-JP" altLang="en-US" dirty="0"/>
          </a:p>
        </p:txBody>
      </p:sp>
    </p:spTree>
    <p:extLst>
      <p:ext uri="{BB962C8B-B14F-4D97-AF65-F5344CB8AC3E}">
        <p14:creationId xmlns:p14="http://schemas.microsoft.com/office/powerpoint/2010/main" val="3400719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CED2F-5799-40B4-815C-2F573CC8A02B}" type="datetimeFigureOut">
              <a:rPr kumimoji="1" lang="ja-JP" altLang="en-US" smtClean="0"/>
              <a:pPr/>
              <a:t>2024/7/18</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93E13-10B7-4BB1-AE48-1CE4E0DA0D40}" type="slidenum">
              <a:rPr kumimoji="1" lang="ja-JP" altLang="en-US" smtClean="0"/>
              <a:pPr/>
              <a:t>‹#›</a:t>
            </a:fld>
            <a:endParaRPr kumimoji="1" lang="ja-JP" altLang="en-US" dirty="0"/>
          </a:p>
        </p:txBody>
      </p:sp>
    </p:spTree>
    <p:extLst>
      <p:ext uri="{BB962C8B-B14F-4D97-AF65-F5344CB8AC3E}">
        <p14:creationId xmlns:p14="http://schemas.microsoft.com/office/powerpoint/2010/main" val="2680368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latin typeface="Arial" charset="0"/>
              </a:defRPr>
            </a:lvl1pPr>
          </a:lstStyle>
          <a:p>
            <a:pPr>
              <a:defRPr/>
            </a:pPr>
            <a:fld id="{5312D7C3-A248-427A-90C3-F43F4DB07333}" type="datetime1">
              <a:rPr lang="ja-JP" altLang="en-US"/>
              <a:pPr>
                <a:defRPr/>
              </a:pPr>
              <a:t>2024/7/18</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67275C5-C015-4421-8234-999443099B16}" type="slidenum">
              <a:rPr lang="ja-JP" altLang="en-US"/>
              <a:pPr/>
              <a:t>‹#›</a:t>
            </a:fld>
            <a:endParaRPr lang="ja-JP" altLang="en-US"/>
          </a:p>
        </p:txBody>
      </p:sp>
    </p:spTree>
    <p:extLst>
      <p:ext uri="{BB962C8B-B14F-4D97-AF65-F5344CB8AC3E}">
        <p14:creationId xmlns:p14="http://schemas.microsoft.com/office/powerpoint/2010/main" val="1745570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fontAlgn="base">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latin typeface="Arial" charset="0"/>
              </a:defRPr>
            </a:lvl1pPr>
          </a:lstStyle>
          <a:p>
            <a:pPr>
              <a:defRPr/>
            </a:pPr>
            <a:fld id="{369F562B-F0DA-4760-B699-FA1AE14C5D08}" type="datetime1">
              <a:rPr lang="ja-JP" altLang="en-US"/>
              <a:pPr>
                <a:defRPr/>
              </a:pPr>
              <a:t>2024/7/18</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9663F4B-CB74-48CE-9692-8650D3AFCD2F}" type="slidenum">
              <a:rPr lang="ja-JP" altLang="en-US"/>
              <a:pPr/>
              <a:t>‹#›</a:t>
            </a:fld>
            <a:endParaRPr lang="ja-JP" altLang="en-US"/>
          </a:p>
        </p:txBody>
      </p:sp>
    </p:spTree>
    <p:extLst>
      <p:ext uri="{BB962C8B-B14F-4D97-AF65-F5344CB8AC3E}">
        <p14:creationId xmlns:p14="http://schemas.microsoft.com/office/powerpoint/2010/main" val="30757230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fontAlgn="base">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1.bp.blogspot.com/-i_HEEZnC-P8/WWcYYlPwq_I/AAAAAAABFis/BfzC2l9xzzI9L4BaKJElDtl_itOk4w2lACLcBGAs/s800/oldman_haikai_woman.p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jp/url?sa=i&amp;rct=j&amp;q=&amp;esrc=s&amp;source=images&amp;cd=&amp;cad=rja&amp;uact=8&amp;ved=2ahUKEwjZv4qysvXZAhVIn5QKHTuXA18QjRx6BAgAEAU&amp;url=http://anti-mci.jp/trouble-jibun/&amp;psig=AOvVaw1edyQk9lXtQVShPtPHrLdU&amp;ust=152144604017463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7.e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楕円 7">
            <a:extLst>
              <a:ext uri="{FF2B5EF4-FFF2-40B4-BE49-F238E27FC236}">
                <a16:creationId xmlns:a16="http://schemas.microsoft.com/office/drawing/2014/main" id="{B117DDF7-1628-4C37-9A93-300F8C987684}"/>
              </a:ext>
            </a:extLst>
          </p:cNvPr>
          <p:cNvSpPr/>
          <p:nvPr/>
        </p:nvSpPr>
        <p:spPr>
          <a:xfrm>
            <a:off x="1043608" y="2782836"/>
            <a:ext cx="4176464" cy="3958532"/>
          </a:xfrm>
          <a:prstGeom prst="ellipse">
            <a:avLst/>
          </a:prstGeom>
          <a:gradFill flip="none" rotWithShape="1">
            <a:gsLst>
              <a:gs pos="0">
                <a:srgbClr val="FF9966">
                  <a:tint val="66000"/>
                  <a:satMod val="160000"/>
                </a:srgbClr>
              </a:gs>
              <a:gs pos="50000">
                <a:srgbClr val="FF9966">
                  <a:tint val="44500"/>
                  <a:satMod val="160000"/>
                </a:srgbClr>
              </a:gs>
              <a:gs pos="100000">
                <a:srgbClr val="FF9966">
                  <a:tint val="23500"/>
                  <a:satMod val="160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8F157C5E-A537-449F-B785-373EA117E411}"/>
              </a:ext>
            </a:extLst>
          </p:cNvPr>
          <p:cNvSpPr/>
          <p:nvPr/>
        </p:nvSpPr>
        <p:spPr>
          <a:xfrm>
            <a:off x="753323" y="796477"/>
            <a:ext cx="7498593" cy="1728192"/>
          </a:xfrm>
          <a:prstGeom prst="roundRect">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79299" y="1054644"/>
            <a:ext cx="7846640" cy="1470025"/>
          </a:xfrm>
        </p:spPr>
        <p:txBody>
          <a:bodyPr>
            <a:normAutofit/>
          </a:bodyPr>
          <a:lstStyle/>
          <a:p>
            <a:r>
              <a:rPr lang="ja-JP" altLang="en-US" sz="2000" dirty="0">
                <a:latin typeface="+mj-ea"/>
              </a:rPr>
              <a:t>認知症サポーター養成講座標準教材</a:t>
            </a:r>
            <a:br>
              <a:rPr lang="en-US" altLang="ja-JP" sz="4000" dirty="0">
                <a:latin typeface="+mj-ea"/>
              </a:rPr>
            </a:br>
            <a:r>
              <a:rPr lang="ja-JP" altLang="en-US" sz="4000" dirty="0">
                <a:latin typeface="+mj-ea"/>
              </a:rPr>
              <a:t>　</a:t>
            </a:r>
            <a:r>
              <a:rPr lang="ja-JP" altLang="en-US" sz="4000" b="1" dirty="0">
                <a:latin typeface="+mj-ea"/>
              </a:rPr>
              <a:t>認知症を学びみんなで考える</a:t>
            </a:r>
            <a:endParaRPr kumimoji="1" lang="ja-JP" altLang="en-US" b="1" dirty="0"/>
          </a:p>
        </p:txBody>
      </p:sp>
      <p:sp>
        <p:nvSpPr>
          <p:cNvPr id="3" name="サブタイトル 2"/>
          <p:cNvSpPr>
            <a:spLocks noGrp="1"/>
          </p:cNvSpPr>
          <p:nvPr>
            <p:ph type="subTitle" idx="1"/>
          </p:nvPr>
        </p:nvSpPr>
        <p:spPr>
          <a:xfrm>
            <a:off x="5514637" y="4725144"/>
            <a:ext cx="1584176" cy="369332"/>
          </a:xfrm>
        </p:spPr>
        <p:txBody>
          <a:bodyPr>
            <a:normAutofit fontScale="40000" lnSpcReduction="20000"/>
          </a:bodyPr>
          <a:lstStyle/>
          <a:p>
            <a:endParaRPr lang="en-US" altLang="ja-JP" sz="4800" dirty="0">
              <a:solidFill>
                <a:schemeClr val="tx1"/>
              </a:solidFill>
              <a:latin typeface="+mj-ea"/>
            </a:endParaRPr>
          </a:p>
          <a:p>
            <a:endParaRPr kumimoji="1" lang="ja-JP" altLang="en-US" dirty="0"/>
          </a:p>
        </p:txBody>
      </p:sp>
      <p:sp>
        <p:nvSpPr>
          <p:cNvPr id="4" name="テキスト ボックス 3">
            <a:extLst>
              <a:ext uri="{FF2B5EF4-FFF2-40B4-BE49-F238E27FC236}">
                <a16:creationId xmlns:a16="http://schemas.microsoft.com/office/drawing/2014/main" id="{B366793A-A112-4630-A480-E3436070D445}"/>
              </a:ext>
            </a:extLst>
          </p:cNvPr>
          <p:cNvSpPr txBox="1"/>
          <p:nvPr/>
        </p:nvSpPr>
        <p:spPr>
          <a:xfrm>
            <a:off x="47690" y="49912"/>
            <a:ext cx="1415772" cy="584775"/>
          </a:xfrm>
          <a:prstGeom prst="rect">
            <a:avLst/>
          </a:prstGeom>
          <a:noFill/>
        </p:spPr>
        <p:txBody>
          <a:bodyPr wrap="none" rtlCol="0">
            <a:spAutoFit/>
          </a:bodyPr>
          <a:lstStyle/>
          <a:p>
            <a:r>
              <a:rPr kumimoji="1" lang="ja-JP" altLang="en-US" sz="3200" b="1" dirty="0">
                <a:solidFill>
                  <a:srgbClr val="0000FF"/>
                </a:solidFill>
              </a:rPr>
              <a:t>横浜市</a:t>
            </a:r>
          </a:p>
        </p:txBody>
      </p:sp>
      <p:sp>
        <p:nvSpPr>
          <p:cNvPr id="7" name="テキスト ボックス 6">
            <a:extLst>
              <a:ext uri="{FF2B5EF4-FFF2-40B4-BE49-F238E27FC236}">
                <a16:creationId xmlns:a16="http://schemas.microsoft.com/office/drawing/2014/main" id="{CD4A837E-B578-4C84-88F9-34BC8792D1CC}"/>
              </a:ext>
            </a:extLst>
          </p:cNvPr>
          <p:cNvSpPr txBox="1"/>
          <p:nvPr/>
        </p:nvSpPr>
        <p:spPr>
          <a:xfrm>
            <a:off x="5659957" y="6291336"/>
            <a:ext cx="2877711" cy="523220"/>
          </a:xfrm>
          <a:prstGeom prst="rect">
            <a:avLst/>
          </a:prstGeom>
          <a:noFill/>
        </p:spPr>
        <p:txBody>
          <a:bodyPr wrap="none" rtlCol="0">
            <a:spAutoFit/>
          </a:bodyPr>
          <a:lstStyle/>
          <a:p>
            <a:r>
              <a:rPr lang="ja-JP" altLang="en-US" sz="1400" dirty="0"/>
              <a:t>横浜市健康福祉局高齢在宅支援課</a:t>
            </a:r>
            <a:endParaRPr lang="en-US" altLang="ja-JP" sz="1400" dirty="0"/>
          </a:p>
          <a:p>
            <a:r>
              <a:rPr kumimoji="1" lang="ja-JP" altLang="en-US" sz="1400" dirty="0"/>
              <a:t>　　　　　　　　　　令和</a:t>
            </a:r>
            <a:r>
              <a:rPr kumimoji="1" lang="en-US" altLang="ja-JP" sz="1400" dirty="0"/>
              <a:t>6</a:t>
            </a:r>
            <a:r>
              <a:rPr kumimoji="1" lang="ja-JP" altLang="en-US" sz="1400" dirty="0"/>
              <a:t>年</a:t>
            </a:r>
            <a:r>
              <a:rPr kumimoji="1" lang="en-US" altLang="ja-JP" sz="1400" dirty="0"/>
              <a:t>8</a:t>
            </a:r>
            <a:r>
              <a:rPr kumimoji="1" lang="ja-JP" altLang="en-US" sz="1400" dirty="0"/>
              <a:t>月</a:t>
            </a:r>
          </a:p>
        </p:txBody>
      </p:sp>
      <p:pic>
        <p:nvPicPr>
          <p:cNvPr id="9" name="図 8">
            <a:extLst>
              <a:ext uri="{FF2B5EF4-FFF2-40B4-BE49-F238E27FC236}">
                <a16:creationId xmlns:a16="http://schemas.microsoft.com/office/drawing/2014/main" id="{59A3D8DD-DD08-4FFA-9C3B-AB61A2210C70}"/>
              </a:ext>
            </a:extLst>
          </p:cNvPr>
          <p:cNvPicPr>
            <a:picLocks noChangeAspect="1"/>
          </p:cNvPicPr>
          <p:nvPr/>
        </p:nvPicPr>
        <p:blipFill>
          <a:blip r:embed="rId3"/>
          <a:stretch>
            <a:fillRect/>
          </a:stretch>
        </p:blipFill>
        <p:spPr>
          <a:xfrm>
            <a:off x="6955135" y="4818770"/>
            <a:ext cx="1769237" cy="1409273"/>
          </a:xfrm>
          <a:prstGeom prst="rect">
            <a:avLst/>
          </a:prstGeom>
        </p:spPr>
      </p:pic>
      <p:pic>
        <p:nvPicPr>
          <p:cNvPr id="6" name="図 5">
            <a:extLst>
              <a:ext uri="{FF2B5EF4-FFF2-40B4-BE49-F238E27FC236}">
                <a16:creationId xmlns:a16="http://schemas.microsoft.com/office/drawing/2014/main" id="{6218718B-188D-419D-9A98-B68A981E2C6A}"/>
              </a:ext>
            </a:extLst>
          </p:cNvPr>
          <p:cNvPicPr>
            <a:picLocks noChangeAspect="1"/>
          </p:cNvPicPr>
          <p:nvPr/>
        </p:nvPicPr>
        <p:blipFill>
          <a:blip r:embed="rId4"/>
          <a:stretch>
            <a:fillRect/>
          </a:stretch>
        </p:blipFill>
        <p:spPr>
          <a:xfrm>
            <a:off x="1830480" y="3498322"/>
            <a:ext cx="2672140" cy="3054623"/>
          </a:xfrm>
          <a:prstGeom prst="rect">
            <a:avLst/>
          </a:prstGeom>
        </p:spPr>
      </p:pic>
      <p:sp>
        <p:nvSpPr>
          <p:cNvPr id="10" name="テキスト ボックス 9">
            <a:extLst>
              <a:ext uri="{FF2B5EF4-FFF2-40B4-BE49-F238E27FC236}">
                <a16:creationId xmlns:a16="http://schemas.microsoft.com/office/drawing/2014/main" id="{480C76CD-26F4-4EF9-B3E5-E7FFEC166947}"/>
              </a:ext>
            </a:extLst>
          </p:cNvPr>
          <p:cNvSpPr txBox="1"/>
          <p:nvPr/>
        </p:nvSpPr>
        <p:spPr>
          <a:xfrm>
            <a:off x="5514637" y="168673"/>
            <a:ext cx="252580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400" b="1" dirty="0"/>
              <a:t>（注）複写厳禁</a:t>
            </a:r>
          </a:p>
        </p:txBody>
      </p:sp>
    </p:spTree>
    <p:extLst>
      <p:ext uri="{BB962C8B-B14F-4D97-AF65-F5344CB8AC3E}">
        <p14:creationId xmlns:p14="http://schemas.microsoft.com/office/powerpoint/2010/main" val="2795016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B8E84BAF-9DEE-4CA8-AC41-6A46D407C545}"/>
              </a:ext>
            </a:extLst>
          </p:cNvPr>
          <p:cNvSpPr/>
          <p:nvPr/>
        </p:nvSpPr>
        <p:spPr>
          <a:xfrm>
            <a:off x="747247" y="4211245"/>
            <a:ext cx="1944216" cy="504057"/>
          </a:xfrm>
          <a:prstGeom prst="roundRect">
            <a:avLst/>
          </a:prstGeom>
          <a:solidFill>
            <a:schemeClr val="accent6">
              <a:lumMod val="20000"/>
              <a:lumOff val="80000"/>
            </a:schemeClr>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223C0E3E-D74F-40AC-BEE7-E341E45485D4}"/>
              </a:ext>
            </a:extLst>
          </p:cNvPr>
          <p:cNvSpPr/>
          <p:nvPr/>
        </p:nvSpPr>
        <p:spPr>
          <a:xfrm>
            <a:off x="725615" y="3262629"/>
            <a:ext cx="1944216" cy="504057"/>
          </a:xfrm>
          <a:prstGeom prst="roundRect">
            <a:avLst/>
          </a:prstGeom>
          <a:solidFill>
            <a:schemeClr val="accent6">
              <a:lumMod val="20000"/>
              <a:lumOff val="80000"/>
            </a:schemeClr>
          </a:solidFill>
          <a:ln>
            <a:solidFill>
              <a:srgbClr val="FFCC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197" name="Text Box 4"/>
          <p:cNvSpPr txBox="1">
            <a:spLocks noChangeArrowheads="1"/>
          </p:cNvSpPr>
          <p:nvPr/>
        </p:nvSpPr>
        <p:spPr bwMode="auto">
          <a:xfrm>
            <a:off x="468095" y="1493108"/>
            <a:ext cx="8496393" cy="6032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000">
                <a:solidFill>
                  <a:srgbClr val="FFCCFF"/>
                </a:solidFill>
                <a:latin typeface="Times New Roman" pitchFamily="18" charset="0"/>
                <a:ea typeface="ＭＳ Ｐ明朝" pitchFamily="18" charset="-128"/>
              </a:defRPr>
            </a:lvl1pPr>
            <a:lvl2pPr marL="742950" indent="-285750" eaLnBrk="0" hangingPunct="0">
              <a:defRPr kumimoji="1" sz="1000">
                <a:solidFill>
                  <a:srgbClr val="FFCCFF"/>
                </a:solidFill>
                <a:latin typeface="Times New Roman" pitchFamily="18" charset="0"/>
                <a:ea typeface="ＭＳ Ｐ明朝" pitchFamily="18" charset="-128"/>
              </a:defRPr>
            </a:lvl2pPr>
            <a:lvl3pPr marL="1143000" indent="-228600" eaLnBrk="0" hangingPunct="0">
              <a:defRPr kumimoji="1" sz="1000">
                <a:solidFill>
                  <a:srgbClr val="FFCCFF"/>
                </a:solidFill>
                <a:latin typeface="Times New Roman" pitchFamily="18" charset="0"/>
                <a:ea typeface="ＭＳ Ｐ明朝" pitchFamily="18" charset="-128"/>
              </a:defRPr>
            </a:lvl3pPr>
            <a:lvl4pPr marL="1600200" indent="-228600" eaLnBrk="0" hangingPunct="0">
              <a:defRPr kumimoji="1" sz="1000">
                <a:solidFill>
                  <a:srgbClr val="FFCCFF"/>
                </a:solidFill>
                <a:latin typeface="Times New Roman" pitchFamily="18" charset="0"/>
                <a:ea typeface="ＭＳ Ｐ明朝" pitchFamily="18" charset="-128"/>
              </a:defRPr>
            </a:lvl4pPr>
            <a:lvl5pPr marL="2057400" indent="-228600" eaLnBrk="0" hangingPunct="0">
              <a:defRPr kumimoji="1" sz="1000">
                <a:solidFill>
                  <a:srgbClr val="FFCCFF"/>
                </a:solidFill>
                <a:latin typeface="Times New Roman" pitchFamily="18" charset="0"/>
                <a:ea typeface="ＭＳ Ｐ明朝" pitchFamily="18" charset="-128"/>
              </a:defRPr>
            </a:lvl5pPr>
            <a:lvl6pPr marL="2514600" indent="-228600" algn="ctr" eaLnBrk="0" fontAlgn="base" hangingPunct="0">
              <a:spcBef>
                <a:spcPct val="0"/>
              </a:spcBef>
              <a:spcAft>
                <a:spcPct val="0"/>
              </a:spcAft>
              <a:defRPr kumimoji="1" sz="1000">
                <a:solidFill>
                  <a:srgbClr val="FFCCFF"/>
                </a:solidFill>
                <a:latin typeface="Times New Roman" pitchFamily="18" charset="0"/>
                <a:ea typeface="ＭＳ Ｐ明朝" pitchFamily="18" charset="-128"/>
              </a:defRPr>
            </a:lvl6pPr>
            <a:lvl7pPr marL="2971800" indent="-228600" algn="ctr" eaLnBrk="0" fontAlgn="base" hangingPunct="0">
              <a:spcBef>
                <a:spcPct val="0"/>
              </a:spcBef>
              <a:spcAft>
                <a:spcPct val="0"/>
              </a:spcAft>
              <a:defRPr kumimoji="1" sz="1000">
                <a:solidFill>
                  <a:srgbClr val="FFCCFF"/>
                </a:solidFill>
                <a:latin typeface="Times New Roman" pitchFamily="18" charset="0"/>
                <a:ea typeface="ＭＳ Ｐ明朝" pitchFamily="18" charset="-128"/>
              </a:defRPr>
            </a:lvl7pPr>
            <a:lvl8pPr marL="3429000" indent="-228600" algn="ctr" eaLnBrk="0" fontAlgn="base" hangingPunct="0">
              <a:spcBef>
                <a:spcPct val="0"/>
              </a:spcBef>
              <a:spcAft>
                <a:spcPct val="0"/>
              </a:spcAft>
              <a:defRPr kumimoji="1" sz="1000">
                <a:solidFill>
                  <a:srgbClr val="FFCCFF"/>
                </a:solidFill>
                <a:latin typeface="Times New Roman" pitchFamily="18" charset="0"/>
                <a:ea typeface="ＭＳ Ｐ明朝" pitchFamily="18" charset="-128"/>
              </a:defRPr>
            </a:lvl8pPr>
            <a:lvl9pPr marL="3886200" indent="-228600" algn="ctr" eaLnBrk="0" fontAlgn="base" hangingPunct="0">
              <a:spcBef>
                <a:spcPct val="0"/>
              </a:spcBef>
              <a:spcAft>
                <a:spcPct val="0"/>
              </a:spcAft>
              <a:defRPr kumimoji="1" sz="1000">
                <a:solidFill>
                  <a:srgbClr val="FFCCFF"/>
                </a:solidFill>
                <a:latin typeface="Times New Roman" pitchFamily="18" charset="0"/>
                <a:ea typeface="ＭＳ Ｐ明朝" pitchFamily="18" charset="-128"/>
              </a:defRPr>
            </a:lvl9pPr>
          </a:lstStyle>
          <a:p>
            <a:pPr eaLnBrk="1" hangingPunct="1">
              <a:spcBef>
                <a:spcPct val="50000"/>
              </a:spcBef>
              <a:defRPr/>
            </a:pPr>
            <a:r>
              <a:rPr lang="ja-JP" altLang="en-US" sz="2000" b="1" dirty="0">
                <a:solidFill>
                  <a:schemeClr val="tx1"/>
                </a:solidFill>
                <a:latin typeface="+mn-ea"/>
                <a:ea typeface="+mn-ea"/>
              </a:rPr>
              <a:t>◆さまざまな原因により脳に変化が起こる</a:t>
            </a:r>
            <a:endParaRPr lang="en-US" altLang="ja-JP" sz="2000" b="1" dirty="0">
              <a:solidFill>
                <a:schemeClr val="tx1"/>
              </a:solidFill>
              <a:latin typeface="+mn-ea"/>
              <a:ea typeface="+mn-ea"/>
            </a:endParaRPr>
          </a:p>
          <a:p>
            <a:pPr eaLnBrk="1" hangingPunct="1">
              <a:spcBef>
                <a:spcPct val="50000"/>
              </a:spcBef>
              <a:defRPr/>
            </a:pPr>
            <a:r>
              <a:rPr lang="ja-JP" altLang="en-US" sz="2000" b="1" dirty="0">
                <a:solidFill>
                  <a:schemeClr val="tx1"/>
                </a:solidFill>
                <a:latin typeface="+mn-ea"/>
                <a:ea typeface="+mn-ea"/>
              </a:rPr>
              <a:t>◆今までできていたことができなくなり、生活に支障をきた　</a:t>
            </a:r>
            <a:endParaRPr lang="en-US" altLang="ja-JP" sz="2000" b="1" dirty="0">
              <a:solidFill>
                <a:schemeClr val="tx1"/>
              </a:solidFill>
              <a:latin typeface="+mn-ea"/>
              <a:ea typeface="+mn-ea"/>
            </a:endParaRPr>
          </a:p>
          <a:p>
            <a:pPr eaLnBrk="1" hangingPunct="1">
              <a:spcBef>
                <a:spcPct val="50000"/>
              </a:spcBef>
              <a:defRPr/>
            </a:pPr>
            <a:r>
              <a:rPr lang="ja-JP" altLang="en-US" sz="2000" b="1" dirty="0">
                <a:solidFill>
                  <a:schemeClr val="tx1"/>
                </a:solidFill>
                <a:latin typeface="+mn-ea"/>
                <a:ea typeface="+mn-ea"/>
              </a:rPr>
              <a:t>　した状態</a:t>
            </a:r>
            <a:endParaRPr lang="en-US" altLang="ja-JP" sz="2000" b="1" dirty="0">
              <a:solidFill>
                <a:schemeClr val="tx1"/>
              </a:solidFill>
              <a:latin typeface="+mn-ea"/>
              <a:ea typeface="+mn-ea"/>
            </a:endParaRPr>
          </a:p>
          <a:p>
            <a:pPr eaLnBrk="1" hangingPunct="1">
              <a:spcBef>
                <a:spcPct val="50000"/>
              </a:spcBef>
              <a:defRPr/>
            </a:pPr>
            <a:r>
              <a:rPr lang="ja-JP" altLang="en-US" sz="2000" b="1" dirty="0">
                <a:solidFill>
                  <a:schemeClr val="tx1"/>
                </a:solidFill>
                <a:latin typeface="+mn-ea"/>
                <a:ea typeface="+mn-ea"/>
              </a:rPr>
              <a:t>◆原因となる病気はさまざま</a:t>
            </a:r>
            <a:endParaRPr lang="en-US" altLang="ja-JP" sz="2000" b="1" dirty="0">
              <a:solidFill>
                <a:schemeClr val="tx1"/>
              </a:solidFill>
              <a:latin typeface="+mn-ea"/>
              <a:ea typeface="+mn-ea"/>
            </a:endParaRPr>
          </a:p>
          <a:p>
            <a:pPr eaLnBrk="1" hangingPunct="1">
              <a:spcBef>
                <a:spcPct val="50000"/>
              </a:spcBef>
              <a:defRPr/>
            </a:pPr>
            <a:r>
              <a:rPr lang="ja-JP" altLang="en-US" sz="2200" b="1" dirty="0">
                <a:solidFill>
                  <a:schemeClr val="tx1"/>
                </a:solidFill>
                <a:latin typeface="+mn-ea"/>
                <a:ea typeface="+mn-ea"/>
              </a:rPr>
              <a:t>　</a:t>
            </a:r>
            <a:r>
              <a:rPr lang="ja-JP" altLang="en-US" sz="2000" b="1" dirty="0">
                <a:solidFill>
                  <a:srgbClr val="0070C0"/>
                </a:solidFill>
                <a:latin typeface="+mn-ea"/>
                <a:ea typeface="+mn-ea"/>
              </a:rPr>
              <a:t>神経変性疾患　</a:t>
            </a:r>
            <a:endParaRPr lang="en-US" altLang="ja-JP" sz="2000" b="1" dirty="0">
              <a:solidFill>
                <a:srgbClr val="0070C0"/>
              </a:solidFill>
              <a:latin typeface="+mn-ea"/>
              <a:ea typeface="+mn-ea"/>
            </a:endParaRPr>
          </a:p>
          <a:p>
            <a:pPr eaLnBrk="1" hangingPunct="1">
              <a:spcBef>
                <a:spcPct val="50000"/>
              </a:spcBef>
              <a:defRPr/>
            </a:pPr>
            <a:r>
              <a:rPr lang="ja-JP" altLang="en-US" sz="2000" b="1" dirty="0">
                <a:solidFill>
                  <a:schemeClr val="tx1"/>
                </a:solidFill>
                <a:latin typeface="+mn-ea"/>
                <a:ea typeface="+mn-ea"/>
              </a:rPr>
              <a:t>　アルツハイマー型認知症、レビー正体型認知症、前頭側頭型認知症</a:t>
            </a:r>
            <a:endParaRPr lang="en-US" altLang="ja-JP" sz="2000" b="1" dirty="0">
              <a:solidFill>
                <a:schemeClr val="tx1"/>
              </a:solidFill>
              <a:latin typeface="+mn-ea"/>
              <a:ea typeface="+mn-ea"/>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000" b="1"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n-cs"/>
              </a:rPr>
              <a:t>血管障害</a:t>
            </a:r>
            <a:endParaRPr kumimoji="1" lang="en-US" altLang="ja-JP" sz="2000" b="1"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lang="ja-JP" altLang="en-US" sz="2000" b="1" dirty="0">
                <a:solidFill>
                  <a:prstClr val="black"/>
                </a:solidFill>
                <a:latin typeface="メイリオ" panose="020B0604030504040204" pitchFamily="50" charset="-128"/>
                <a:ea typeface="メイリオ" panose="020B0604030504040204" pitchFamily="50" charset="-128"/>
              </a:rPr>
              <a:t>　血管性認知症</a:t>
            </a:r>
            <a:endParaRPr lang="en-US" altLang="ja-JP" sz="2000" b="1"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lang="ja-JP" altLang="en-US" sz="2200" b="1" dirty="0">
                <a:solidFill>
                  <a:schemeClr val="tx1"/>
                </a:solidFill>
                <a:latin typeface="+mn-ea"/>
                <a:ea typeface="+mn-ea"/>
              </a:rPr>
              <a:t>●</a:t>
            </a:r>
            <a:r>
              <a:rPr lang="ja-JP" altLang="en-US" sz="2200" b="1" dirty="0">
                <a:solidFill>
                  <a:prstClr val="black"/>
                </a:solidFill>
                <a:latin typeface="メイリオ" panose="020B0604030504040204" pitchFamily="50" charset="-128"/>
                <a:ea typeface="メイリオ" panose="020B0604030504040204" pitchFamily="50" charset="-128"/>
              </a:rPr>
              <a:t>認知症と似た症状があらわれる疾患</a:t>
            </a:r>
            <a:endParaRPr lang="en-US" altLang="ja-JP" sz="2200" b="1"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（例）甲状腺機能低下症、正常圧水頭症、慢性硬膜下血腫、</a:t>
            </a:r>
            <a:endPar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lang="ja-JP" altLang="en-US" sz="2000" b="1" dirty="0">
                <a:solidFill>
                  <a:prstClr val="black"/>
                </a:solidFill>
                <a:latin typeface="メイリオ" panose="020B0604030504040204" pitchFamily="50" charset="-128"/>
                <a:ea typeface="メイリオ" panose="020B0604030504040204" pitchFamily="50" charset="-128"/>
              </a:rPr>
              <a:t>　　　</a:t>
            </a: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うつ状態　など</a:t>
            </a:r>
            <a:endPar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eaLnBrk="1" hangingPunct="1">
              <a:spcBef>
                <a:spcPct val="50000"/>
              </a:spcBef>
              <a:defRPr/>
            </a:pPr>
            <a:endParaRPr lang="en-US" altLang="ja-JP" sz="1800" b="1" dirty="0">
              <a:solidFill>
                <a:schemeClr val="tx1"/>
              </a:solidFill>
              <a:latin typeface="+mn-ea"/>
              <a:ea typeface="+mn-ea"/>
            </a:endParaRPr>
          </a:p>
          <a:p>
            <a:pPr eaLnBrk="1" hangingPunct="1">
              <a:spcBef>
                <a:spcPct val="50000"/>
              </a:spcBef>
              <a:defRPr/>
            </a:pPr>
            <a:r>
              <a:rPr lang="ja-JP" altLang="en-US" sz="2200" b="1" dirty="0">
                <a:solidFill>
                  <a:schemeClr val="tx1"/>
                </a:solidFill>
                <a:latin typeface="+mn-ea"/>
                <a:ea typeface="+mn-ea"/>
              </a:rPr>
              <a:t>　　　　　　　　</a:t>
            </a:r>
            <a:endParaRPr lang="en-US" altLang="ja-JP" sz="2200" b="1" dirty="0">
              <a:solidFill>
                <a:schemeClr val="tx1"/>
              </a:solidFill>
              <a:latin typeface="+mn-ea"/>
              <a:ea typeface="+mn-ea"/>
            </a:endParaRPr>
          </a:p>
        </p:txBody>
      </p:sp>
      <p:sp>
        <p:nvSpPr>
          <p:cNvPr id="5" name="タイトル 1"/>
          <p:cNvSpPr txBox="1">
            <a:spLocks/>
          </p:cNvSpPr>
          <p:nvPr/>
        </p:nvSpPr>
        <p:spPr>
          <a:xfrm>
            <a:off x="-252536" y="992947"/>
            <a:ext cx="3610744" cy="850106"/>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b="1" dirty="0">
                <a:solidFill>
                  <a:srgbClr val="0000FF"/>
                </a:solidFill>
                <a:latin typeface="+mj-ea"/>
              </a:rPr>
              <a:t>認知症とは</a:t>
            </a:r>
            <a:endParaRPr lang="ja-JP" altLang="en-US" sz="3200" b="1" dirty="0">
              <a:solidFill>
                <a:srgbClr val="0000FF"/>
              </a:solidFill>
            </a:endParaRPr>
          </a:p>
        </p:txBody>
      </p:sp>
      <p:pic>
        <p:nvPicPr>
          <p:cNvPr id="3" name="図 2">
            <a:extLst>
              <a:ext uri="{FF2B5EF4-FFF2-40B4-BE49-F238E27FC236}">
                <a16:creationId xmlns:a16="http://schemas.microsoft.com/office/drawing/2014/main" id="{567EC7B1-ACD5-4DC5-861A-1EB1A310A13C}"/>
              </a:ext>
            </a:extLst>
          </p:cNvPr>
          <p:cNvPicPr>
            <a:picLocks noChangeAspect="1"/>
          </p:cNvPicPr>
          <p:nvPr/>
        </p:nvPicPr>
        <p:blipFill>
          <a:blip r:embed="rId3"/>
          <a:stretch>
            <a:fillRect/>
          </a:stretch>
        </p:blipFill>
        <p:spPr>
          <a:xfrm>
            <a:off x="10199585" y="3140968"/>
            <a:ext cx="3920933" cy="2060848"/>
          </a:xfrm>
          <a:prstGeom prst="rect">
            <a:avLst/>
          </a:prstGeom>
          <a:ln>
            <a:solidFill>
              <a:schemeClr val="tx1"/>
            </a:solidFill>
          </a:ln>
        </p:spPr>
      </p:pic>
      <p:sp>
        <p:nvSpPr>
          <p:cNvPr id="6" name="タイトル 1">
            <a:extLst>
              <a:ext uri="{FF2B5EF4-FFF2-40B4-BE49-F238E27FC236}">
                <a16:creationId xmlns:a16="http://schemas.microsoft.com/office/drawing/2014/main" id="{93CA5FCA-E74F-4860-BC55-CA80BA10801E}"/>
              </a:ext>
            </a:extLst>
          </p:cNvPr>
          <p:cNvSpPr txBox="1">
            <a:spLocks/>
          </p:cNvSpPr>
          <p:nvPr/>
        </p:nvSpPr>
        <p:spPr>
          <a:xfrm>
            <a:off x="179511" y="160337"/>
            <a:ext cx="8784977" cy="748383"/>
          </a:xfrm>
          <a:prstGeom prst="rect">
            <a:avLst/>
          </a:prstGeom>
          <a:solidFill>
            <a:schemeClr val="accent5">
              <a:lumMod val="60000"/>
              <a:lumOff val="40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ja-JP" altLang="en-US" sz="4000" b="1" dirty="0"/>
              <a:t>３</a:t>
            </a:r>
            <a:r>
              <a:rPr lang="en-US" altLang="ja-JP" sz="4000" b="1" dirty="0"/>
              <a:t>.</a:t>
            </a:r>
            <a:r>
              <a:rPr lang="ja-JP" altLang="en-US" sz="4000" b="1" dirty="0"/>
              <a:t>　認知症を理解する</a:t>
            </a:r>
            <a:endParaRPr lang="en-US" altLang="ja-JP" sz="4000" b="1" dirty="0"/>
          </a:p>
        </p:txBody>
      </p:sp>
      <p:sp>
        <p:nvSpPr>
          <p:cNvPr id="7" name="テキスト ボックス 6">
            <a:extLst>
              <a:ext uri="{FF2B5EF4-FFF2-40B4-BE49-F238E27FC236}">
                <a16:creationId xmlns:a16="http://schemas.microsoft.com/office/drawing/2014/main" id="{B5EAA186-C947-4CD3-9285-D9BB379BE55D}"/>
              </a:ext>
            </a:extLst>
          </p:cNvPr>
          <p:cNvSpPr txBox="1"/>
          <p:nvPr/>
        </p:nvSpPr>
        <p:spPr>
          <a:xfrm>
            <a:off x="7956376" y="517259"/>
            <a:ext cx="1008112" cy="369332"/>
          </a:xfrm>
          <a:prstGeom prst="rect">
            <a:avLst/>
          </a:prstGeom>
          <a:noFill/>
        </p:spPr>
        <p:txBody>
          <a:bodyPr wrap="square" rtlCol="0">
            <a:spAutoFit/>
          </a:bodyPr>
          <a:lstStyle/>
          <a:p>
            <a:r>
              <a:rPr kumimoji="1" lang="en-US" altLang="ja-JP" dirty="0">
                <a:solidFill>
                  <a:srgbClr val="FF0000"/>
                </a:solidFill>
                <a:latin typeface="+mn-ea"/>
              </a:rPr>
              <a:t>P14</a:t>
            </a:r>
            <a:r>
              <a:rPr kumimoji="1" lang="ja-JP" altLang="en-US" dirty="0">
                <a:solidFill>
                  <a:srgbClr val="FF0000"/>
                </a:solidFill>
                <a:latin typeface="+mn-ea"/>
              </a:rPr>
              <a:t>～</a:t>
            </a:r>
          </a:p>
        </p:txBody>
      </p:sp>
    </p:spTree>
    <p:extLst>
      <p:ext uri="{BB962C8B-B14F-4D97-AF65-F5344CB8AC3E}">
        <p14:creationId xmlns:p14="http://schemas.microsoft.com/office/powerpoint/2010/main" val="1646472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BC892A3D-8956-4EC4-ADF1-27DEFECDE91B}"/>
              </a:ext>
            </a:extLst>
          </p:cNvPr>
          <p:cNvSpPr/>
          <p:nvPr/>
        </p:nvSpPr>
        <p:spPr>
          <a:xfrm>
            <a:off x="236431" y="1082988"/>
            <a:ext cx="8677835" cy="262850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タイトル 1"/>
          <p:cNvSpPr>
            <a:spLocks noGrp="1"/>
          </p:cNvSpPr>
          <p:nvPr>
            <p:ph type="title"/>
          </p:nvPr>
        </p:nvSpPr>
        <p:spPr>
          <a:xfrm>
            <a:off x="465556" y="188640"/>
            <a:ext cx="8229600" cy="1143000"/>
          </a:xfrm>
        </p:spPr>
        <p:txBody>
          <a:bodyPr>
            <a:normAutofit/>
          </a:bodyPr>
          <a:lstStyle/>
          <a:p>
            <a:r>
              <a:rPr kumimoji="1" lang="ja-JP" altLang="en-US" b="1" dirty="0">
                <a:solidFill>
                  <a:srgbClr val="0000FF"/>
                </a:solidFill>
              </a:rPr>
              <a:t>認知症の症状</a:t>
            </a:r>
          </a:p>
        </p:txBody>
      </p:sp>
      <p:grpSp>
        <p:nvGrpSpPr>
          <p:cNvPr id="46" name="グループ化 45"/>
          <p:cNvGrpSpPr/>
          <p:nvPr/>
        </p:nvGrpSpPr>
        <p:grpSpPr>
          <a:xfrm>
            <a:off x="297189" y="2130234"/>
            <a:ext cx="8212632" cy="4644938"/>
            <a:chOff x="588823" y="1661443"/>
            <a:chExt cx="8138094" cy="4580072"/>
          </a:xfrm>
        </p:grpSpPr>
        <p:sp>
          <p:nvSpPr>
            <p:cNvPr id="12" name="AutoShape 13"/>
            <p:cNvSpPr>
              <a:spLocks noChangeArrowheads="1"/>
            </p:cNvSpPr>
            <p:nvPr/>
          </p:nvSpPr>
          <p:spPr bwMode="auto">
            <a:xfrm>
              <a:off x="588823" y="3606360"/>
              <a:ext cx="1943228" cy="649287"/>
            </a:xfrm>
            <a:prstGeom prst="roundRect">
              <a:avLst>
                <a:gd name="adj" fmla="val 16667"/>
              </a:avLst>
            </a:prstGeom>
            <a:solidFill>
              <a:srgbClr val="FFCCFF"/>
            </a:solidFill>
            <a:ln w="9525">
              <a:solidFill>
                <a:sysClr val="windowText" lastClr="000000"/>
              </a:solidFill>
              <a:round/>
              <a:headEnd/>
              <a:tailEnd/>
            </a:ln>
            <a:effectLst/>
          </p:spPr>
          <p:txBody>
            <a:bodyPr wrap="none" anchor="ctr"/>
            <a:lstStyle>
              <a:lvl1pPr>
                <a:lnSpc>
                  <a:spcPct val="90000"/>
                </a:lnSpc>
                <a:spcBef>
                  <a:spcPts val="1000"/>
                </a:spcBef>
                <a:buClr>
                  <a:schemeClr val="accent1"/>
                </a:buClr>
                <a:buSzPct val="80000"/>
                <a:buFont typeface="Corbel" pitchFamily="34" charset="0"/>
                <a:buChar char="•"/>
                <a:defRPr kumimoji="1" sz="2000">
                  <a:solidFill>
                    <a:schemeClr val="accent1"/>
                  </a:solidFill>
                  <a:latin typeface="Corbel" pitchFamily="34" charset="0"/>
                  <a:ea typeface="ＭＳ ゴシック" pitchFamily="49" charset="-128"/>
                </a:defRPr>
              </a:lvl1pPr>
              <a:lvl2pPr marL="742950" indent="-285750">
                <a:lnSpc>
                  <a:spcPct val="90000"/>
                </a:lnSpc>
                <a:spcBef>
                  <a:spcPts val="150"/>
                </a:spcBef>
                <a:spcAft>
                  <a:spcPts val="300"/>
                </a:spcAft>
                <a:buClr>
                  <a:schemeClr val="accent1"/>
                </a:buClr>
                <a:buSzPct val="80000"/>
                <a:buFont typeface="Corbel" pitchFamily="34" charset="0"/>
                <a:buChar char="•"/>
                <a:defRPr kumimoji="1">
                  <a:solidFill>
                    <a:schemeClr val="accent1"/>
                  </a:solidFill>
                  <a:latin typeface="Corbel" pitchFamily="34" charset="0"/>
                  <a:ea typeface="ＭＳ ゴシック" pitchFamily="49" charset="-128"/>
                </a:defRPr>
              </a:lvl2pPr>
              <a:lvl3pPr marL="1143000" indent="-228600">
                <a:lnSpc>
                  <a:spcPct val="90000"/>
                </a:lnSpc>
                <a:spcBef>
                  <a:spcPts val="150"/>
                </a:spcBef>
                <a:spcAft>
                  <a:spcPts val="300"/>
                </a:spcAft>
                <a:buClr>
                  <a:schemeClr val="accent1"/>
                </a:buClr>
                <a:buSzPct val="80000"/>
                <a:buFont typeface="Corbel" pitchFamily="34" charset="0"/>
                <a:buChar char="•"/>
                <a:defRPr kumimoji="1" sz="1600">
                  <a:solidFill>
                    <a:schemeClr val="accent1"/>
                  </a:solidFill>
                  <a:latin typeface="Corbel" pitchFamily="34" charset="0"/>
                  <a:ea typeface="ＭＳ ゴシック" pitchFamily="49" charset="-128"/>
                </a:defRPr>
              </a:lvl3pPr>
              <a:lvl4pPr marL="1600200" indent="-22860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4pPr>
              <a:lvl5pPr marL="2057400" indent="-22860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5pPr>
              <a:lvl6pPr marL="25146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6pPr>
              <a:lvl7pPr marL="29718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7pPr>
              <a:lvl8pPr marL="34290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8pPr>
              <a:lvl9pPr marL="38862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2800" b="0" i="0" u="none" strike="noStrike" kern="0" cap="none" spc="0" normalizeH="0" baseline="0" noProof="0" dirty="0">
                  <a:ln>
                    <a:noFill/>
                  </a:ln>
                  <a:solidFill>
                    <a:srgbClr val="000000"/>
                  </a:solidFill>
                  <a:effectLst/>
                  <a:uLnTx/>
                  <a:uFillTx/>
                  <a:latin typeface="Tahoma" pitchFamily="34" charset="0"/>
                  <a:ea typeface="ＭＳ Ｐゴシック" pitchFamily="50" charset="-128"/>
                </a:rPr>
                <a:t> 性格・素質 </a:t>
              </a:r>
            </a:p>
          </p:txBody>
        </p:sp>
        <p:sp>
          <p:nvSpPr>
            <p:cNvPr id="14" name="AutoShape 23"/>
            <p:cNvSpPr>
              <a:spLocks noChangeArrowheads="1"/>
            </p:cNvSpPr>
            <p:nvPr/>
          </p:nvSpPr>
          <p:spPr bwMode="auto">
            <a:xfrm>
              <a:off x="4227620" y="3466323"/>
              <a:ext cx="865410" cy="647700"/>
            </a:xfrm>
            <a:prstGeom prst="downArrow">
              <a:avLst>
                <a:gd name="adj1" fmla="val 50000"/>
                <a:gd name="adj2" fmla="val 25000"/>
              </a:avLst>
            </a:prstGeom>
            <a:solidFill>
              <a:schemeClr val="bg1">
                <a:lumMod val="75000"/>
              </a:schemeClr>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nSpc>
                  <a:spcPct val="90000"/>
                </a:lnSpc>
                <a:spcBef>
                  <a:spcPts val="1000"/>
                </a:spcBef>
                <a:buClr>
                  <a:schemeClr val="accent1"/>
                </a:buClr>
                <a:buSzPct val="80000"/>
                <a:buFont typeface="Corbel" pitchFamily="34" charset="0"/>
                <a:buChar char="•"/>
                <a:defRPr kumimoji="1" sz="2000">
                  <a:solidFill>
                    <a:schemeClr val="accent1"/>
                  </a:solidFill>
                  <a:latin typeface="Corbel" pitchFamily="34" charset="0"/>
                  <a:ea typeface="ＭＳ ゴシック" pitchFamily="49" charset="-128"/>
                </a:defRPr>
              </a:lvl1pPr>
              <a:lvl2pPr marL="742950" indent="-285750">
                <a:lnSpc>
                  <a:spcPct val="90000"/>
                </a:lnSpc>
                <a:spcBef>
                  <a:spcPts val="150"/>
                </a:spcBef>
                <a:spcAft>
                  <a:spcPts val="300"/>
                </a:spcAft>
                <a:buClr>
                  <a:schemeClr val="accent1"/>
                </a:buClr>
                <a:buSzPct val="80000"/>
                <a:buFont typeface="Corbel" pitchFamily="34" charset="0"/>
                <a:buChar char="•"/>
                <a:defRPr kumimoji="1">
                  <a:solidFill>
                    <a:schemeClr val="accent1"/>
                  </a:solidFill>
                  <a:latin typeface="Corbel" pitchFamily="34" charset="0"/>
                  <a:ea typeface="ＭＳ ゴシック" pitchFamily="49" charset="-128"/>
                </a:defRPr>
              </a:lvl2pPr>
              <a:lvl3pPr marL="1143000" indent="-228600">
                <a:lnSpc>
                  <a:spcPct val="90000"/>
                </a:lnSpc>
                <a:spcBef>
                  <a:spcPts val="150"/>
                </a:spcBef>
                <a:spcAft>
                  <a:spcPts val="300"/>
                </a:spcAft>
                <a:buClr>
                  <a:schemeClr val="accent1"/>
                </a:buClr>
                <a:buSzPct val="80000"/>
                <a:buFont typeface="Corbel" pitchFamily="34" charset="0"/>
                <a:buChar char="•"/>
                <a:defRPr kumimoji="1" sz="1600">
                  <a:solidFill>
                    <a:schemeClr val="accent1"/>
                  </a:solidFill>
                  <a:latin typeface="Corbel" pitchFamily="34" charset="0"/>
                  <a:ea typeface="ＭＳ ゴシック" pitchFamily="49" charset="-128"/>
                </a:defRPr>
              </a:lvl3pPr>
              <a:lvl4pPr marL="1600200" indent="-22860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4pPr>
              <a:lvl5pPr marL="2057400" indent="-22860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5pPr>
              <a:lvl6pPr marL="25146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6pPr>
              <a:lvl7pPr marL="29718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7pPr>
              <a:lvl8pPr marL="34290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8pPr>
              <a:lvl9pPr marL="38862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Tahoma" pitchFamily="34" charset="0"/>
                <a:ea typeface="ＭＳ Ｐゴシック" pitchFamily="50" charset="-128"/>
              </a:endParaRPr>
            </a:p>
          </p:txBody>
        </p:sp>
        <p:sp>
          <p:nvSpPr>
            <p:cNvPr id="16" name="AutoShape 14"/>
            <p:cNvSpPr>
              <a:spLocks noChangeArrowheads="1"/>
            </p:cNvSpPr>
            <p:nvPr/>
          </p:nvSpPr>
          <p:spPr bwMode="auto">
            <a:xfrm>
              <a:off x="6237397" y="3564364"/>
              <a:ext cx="2489520" cy="577849"/>
            </a:xfrm>
            <a:prstGeom prst="roundRect">
              <a:avLst>
                <a:gd name="adj" fmla="val 16667"/>
              </a:avLst>
            </a:prstGeom>
            <a:solidFill>
              <a:srgbClr val="FFCCFF"/>
            </a:solidFill>
            <a:ln w="9525">
              <a:solidFill>
                <a:sysClr val="windowText" lastClr="000000"/>
              </a:solidFill>
              <a:round/>
              <a:headEnd/>
              <a:tailEnd/>
            </a:ln>
            <a:effectLst/>
          </p:spPr>
          <p:txBody>
            <a:bodyPr wrap="none" anchor="ctr"/>
            <a:lstStyle>
              <a:lvl1pPr>
                <a:lnSpc>
                  <a:spcPct val="90000"/>
                </a:lnSpc>
                <a:spcBef>
                  <a:spcPts val="1000"/>
                </a:spcBef>
                <a:buClr>
                  <a:schemeClr val="accent1"/>
                </a:buClr>
                <a:buSzPct val="80000"/>
                <a:buFont typeface="Corbel" pitchFamily="34" charset="0"/>
                <a:buChar char="•"/>
                <a:defRPr kumimoji="1" sz="2000">
                  <a:solidFill>
                    <a:schemeClr val="accent1"/>
                  </a:solidFill>
                  <a:latin typeface="Corbel" pitchFamily="34" charset="0"/>
                  <a:ea typeface="ＭＳ ゴシック" pitchFamily="49" charset="-128"/>
                </a:defRPr>
              </a:lvl1pPr>
              <a:lvl2pPr marL="742950" indent="-285750">
                <a:lnSpc>
                  <a:spcPct val="90000"/>
                </a:lnSpc>
                <a:spcBef>
                  <a:spcPts val="150"/>
                </a:spcBef>
                <a:spcAft>
                  <a:spcPts val="300"/>
                </a:spcAft>
                <a:buClr>
                  <a:schemeClr val="accent1"/>
                </a:buClr>
                <a:buSzPct val="80000"/>
                <a:buFont typeface="Corbel" pitchFamily="34" charset="0"/>
                <a:buChar char="•"/>
                <a:defRPr kumimoji="1">
                  <a:solidFill>
                    <a:schemeClr val="accent1"/>
                  </a:solidFill>
                  <a:latin typeface="Corbel" pitchFamily="34" charset="0"/>
                  <a:ea typeface="ＭＳ ゴシック" pitchFamily="49" charset="-128"/>
                </a:defRPr>
              </a:lvl2pPr>
              <a:lvl3pPr marL="1143000" indent="-228600">
                <a:lnSpc>
                  <a:spcPct val="90000"/>
                </a:lnSpc>
                <a:spcBef>
                  <a:spcPts val="150"/>
                </a:spcBef>
                <a:spcAft>
                  <a:spcPts val="300"/>
                </a:spcAft>
                <a:buClr>
                  <a:schemeClr val="accent1"/>
                </a:buClr>
                <a:buSzPct val="80000"/>
                <a:buFont typeface="Corbel" pitchFamily="34" charset="0"/>
                <a:buChar char="•"/>
                <a:defRPr kumimoji="1" sz="1600">
                  <a:solidFill>
                    <a:schemeClr val="accent1"/>
                  </a:solidFill>
                  <a:latin typeface="Corbel" pitchFamily="34" charset="0"/>
                  <a:ea typeface="ＭＳ ゴシック" pitchFamily="49" charset="-128"/>
                </a:defRPr>
              </a:lvl3pPr>
              <a:lvl4pPr marL="1600200" indent="-22860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4pPr>
              <a:lvl5pPr marL="2057400" indent="-22860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5pPr>
              <a:lvl6pPr marL="25146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6pPr>
              <a:lvl7pPr marL="29718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7pPr>
              <a:lvl8pPr marL="34290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8pPr>
              <a:lvl9pPr marL="38862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2800" b="0" i="0" u="none" strike="noStrike" kern="0" cap="none" spc="0" normalizeH="0" baseline="0" noProof="0" dirty="0">
                  <a:ln>
                    <a:noFill/>
                  </a:ln>
                  <a:solidFill>
                    <a:srgbClr val="000000"/>
                  </a:solidFill>
                  <a:effectLst/>
                  <a:uLnTx/>
                  <a:uFillTx/>
                  <a:latin typeface="Tahoma" pitchFamily="34" charset="0"/>
                  <a:ea typeface="ＭＳ Ｐゴシック" pitchFamily="50" charset="-128"/>
                </a:rPr>
                <a:t> 環境・心理状態 </a:t>
              </a:r>
            </a:p>
          </p:txBody>
        </p:sp>
        <p:grpSp>
          <p:nvGrpSpPr>
            <p:cNvPr id="25" name="グループ化 24"/>
            <p:cNvGrpSpPr/>
            <p:nvPr/>
          </p:nvGrpSpPr>
          <p:grpSpPr>
            <a:xfrm>
              <a:off x="706889" y="1661443"/>
              <a:ext cx="8020027" cy="1431584"/>
              <a:chOff x="706889" y="1661443"/>
              <a:chExt cx="8020027" cy="1431584"/>
            </a:xfrm>
          </p:grpSpPr>
          <p:sp>
            <p:nvSpPr>
              <p:cNvPr id="8" name="AutoShape 8"/>
              <p:cNvSpPr>
                <a:spLocks noChangeArrowheads="1"/>
              </p:cNvSpPr>
              <p:nvPr/>
            </p:nvSpPr>
            <p:spPr bwMode="auto">
              <a:xfrm>
                <a:off x="706889" y="1661443"/>
                <a:ext cx="2032289" cy="630348"/>
              </a:xfrm>
              <a:prstGeom prst="roundRect">
                <a:avLst>
                  <a:gd name="adj" fmla="val 16667"/>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chemeClr val="accent1"/>
                  </a:buClr>
                  <a:buSzPct val="80000"/>
                  <a:buFont typeface="Corbel" pitchFamily="34" charset="0"/>
                  <a:buChar char="•"/>
                  <a:defRPr kumimoji="1" sz="2000">
                    <a:solidFill>
                      <a:schemeClr val="accent1"/>
                    </a:solidFill>
                    <a:latin typeface="Corbel" pitchFamily="34" charset="0"/>
                    <a:ea typeface="ＭＳ ゴシック" pitchFamily="49" charset="-128"/>
                  </a:defRPr>
                </a:lvl1pPr>
                <a:lvl2pPr marL="742950" indent="-285750">
                  <a:lnSpc>
                    <a:spcPct val="90000"/>
                  </a:lnSpc>
                  <a:spcBef>
                    <a:spcPts val="150"/>
                  </a:spcBef>
                  <a:spcAft>
                    <a:spcPts val="300"/>
                  </a:spcAft>
                  <a:buClr>
                    <a:schemeClr val="accent1"/>
                  </a:buClr>
                  <a:buSzPct val="80000"/>
                  <a:buFont typeface="Corbel" pitchFamily="34" charset="0"/>
                  <a:buChar char="•"/>
                  <a:defRPr kumimoji="1">
                    <a:solidFill>
                      <a:schemeClr val="accent1"/>
                    </a:solidFill>
                    <a:latin typeface="Corbel" pitchFamily="34" charset="0"/>
                    <a:ea typeface="ＭＳ ゴシック" pitchFamily="49" charset="-128"/>
                  </a:defRPr>
                </a:lvl2pPr>
                <a:lvl3pPr marL="1143000" indent="-228600">
                  <a:lnSpc>
                    <a:spcPct val="90000"/>
                  </a:lnSpc>
                  <a:spcBef>
                    <a:spcPts val="150"/>
                  </a:spcBef>
                  <a:spcAft>
                    <a:spcPts val="300"/>
                  </a:spcAft>
                  <a:buClr>
                    <a:schemeClr val="accent1"/>
                  </a:buClr>
                  <a:buSzPct val="80000"/>
                  <a:buFont typeface="Corbel" pitchFamily="34" charset="0"/>
                  <a:buChar char="•"/>
                  <a:defRPr kumimoji="1" sz="1600">
                    <a:solidFill>
                      <a:schemeClr val="accent1"/>
                    </a:solidFill>
                    <a:latin typeface="Corbel" pitchFamily="34" charset="0"/>
                    <a:ea typeface="ＭＳ ゴシック" pitchFamily="49" charset="-128"/>
                  </a:defRPr>
                </a:lvl3pPr>
                <a:lvl4pPr marL="1600200" indent="-22860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4pPr>
                <a:lvl5pPr marL="2057400" indent="-22860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5pPr>
                <a:lvl6pPr marL="25146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6pPr>
                <a:lvl7pPr marL="29718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7pPr>
                <a:lvl8pPr marL="34290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8pPr>
                <a:lvl9pPr marL="38862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2800" b="1" i="0" u="none" strike="noStrike" kern="0" cap="none" spc="0" normalizeH="0" baseline="0" noProof="0" dirty="0">
                    <a:ln>
                      <a:noFill/>
                    </a:ln>
                    <a:solidFill>
                      <a:srgbClr val="000000"/>
                    </a:solidFill>
                    <a:effectLst/>
                    <a:uLnTx/>
                    <a:uFillTx/>
                    <a:latin typeface="Tahoma" pitchFamily="34" charset="0"/>
                    <a:ea typeface="ＭＳ Ｐゴシック" pitchFamily="50" charset="-128"/>
                  </a:rPr>
                  <a:t>もの忘れ</a:t>
                </a:r>
              </a:p>
            </p:txBody>
          </p:sp>
          <p:sp>
            <p:nvSpPr>
              <p:cNvPr id="26" name="AutoShape 8"/>
              <p:cNvSpPr>
                <a:spLocks noChangeArrowheads="1"/>
              </p:cNvSpPr>
              <p:nvPr/>
            </p:nvSpPr>
            <p:spPr bwMode="auto">
              <a:xfrm>
                <a:off x="2917450" y="1684703"/>
                <a:ext cx="2194726" cy="630347"/>
              </a:xfrm>
              <a:prstGeom prst="roundRect">
                <a:avLst>
                  <a:gd name="adj" fmla="val 16667"/>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chemeClr val="accent1"/>
                  </a:buClr>
                  <a:buSzPct val="80000"/>
                  <a:buFont typeface="Corbel" pitchFamily="34" charset="0"/>
                  <a:buChar char="•"/>
                  <a:defRPr kumimoji="1" sz="2000">
                    <a:solidFill>
                      <a:schemeClr val="accent1"/>
                    </a:solidFill>
                    <a:latin typeface="Corbel" pitchFamily="34" charset="0"/>
                    <a:ea typeface="ＭＳ ゴシック" pitchFamily="49" charset="-128"/>
                  </a:defRPr>
                </a:lvl1pPr>
                <a:lvl2pPr marL="742950" indent="-285750">
                  <a:lnSpc>
                    <a:spcPct val="90000"/>
                  </a:lnSpc>
                  <a:spcBef>
                    <a:spcPts val="150"/>
                  </a:spcBef>
                  <a:spcAft>
                    <a:spcPts val="300"/>
                  </a:spcAft>
                  <a:buClr>
                    <a:schemeClr val="accent1"/>
                  </a:buClr>
                  <a:buSzPct val="80000"/>
                  <a:buFont typeface="Corbel" pitchFamily="34" charset="0"/>
                  <a:buChar char="•"/>
                  <a:defRPr kumimoji="1">
                    <a:solidFill>
                      <a:schemeClr val="accent1"/>
                    </a:solidFill>
                    <a:latin typeface="Corbel" pitchFamily="34" charset="0"/>
                    <a:ea typeface="ＭＳ ゴシック" pitchFamily="49" charset="-128"/>
                  </a:defRPr>
                </a:lvl2pPr>
                <a:lvl3pPr marL="1143000" indent="-228600">
                  <a:lnSpc>
                    <a:spcPct val="90000"/>
                  </a:lnSpc>
                  <a:spcBef>
                    <a:spcPts val="150"/>
                  </a:spcBef>
                  <a:spcAft>
                    <a:spcPts val="300"/>
                  </a:spcAft>
                  <a:buClr>
                    <a:schemeClr val="accent1"/>
                  </a:buClr>
                  <a:buSzPct val="80000"/>
                  <a:buFont typeface="Corbel" pitchFamily="34" charset="0"/>
                  <a:buChar char="•"/>
                  <a:defRPr kumimoji="1" sz="1600">
                    <a:solidFill>
                      <a:schemeClr val="accent1"/>
                    </a:solidFill>
                    <a:latin typeface="Corbel" pitchFamily="34" charset="0"/>
                    <a:ea typeface="ＭＳ ゴシック" pitchFamily="49" charset="-128"/>
                  </a:defRPr>
                </a:lvl3pPr>
                <a:lvl4pPr marL="1600200" indent="-22860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4pPr>
                <a:lvl5pPr marL="2057400" indent="-22860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5pPr>
                <a:lvl6pPr marL="25146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6pPr>
                <a:lvl7pPr marL="29718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7pPr>
                <a:lvl8pPr marL="34290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8pPr>
                <a:lvl9pPr marL="38862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2800" b="1" i="0" u="none" strike="noStrike" kern="0" cap="none" spc="0" normalizeH="0" baseline="0" noProof="0" dirty="0">
                    <a:ln>
                      <a:noFill/>
                    </a:ln>
                    <a:solidFill>
                      <a:srgbClr val="000000"/>
                    </a:solidFill>
                    <a:effectLst/>
                    <a:uLnTx/>
                    <a:uFillTx/>
                    <a:latin typeface="Tahoma" pitchFamily="34" charset="0"/>
                    <a:ea typeface="ＭＳ Ｐゴシック" pitchFamily="50" charset="-128"/>
                  </a:rPr>
                  <a:t>失見当識</a:t>
                </a:r>
              </a:p>
            </p:txBody>
          </p:sp>
          <p:sp>
            <p:nvSpPr>
              <p:cNvPr id="29" name="AutoShape 8"/>
              <p:cNvSpPr>
                <a:spLocks noChangeArrowheads="1"/>
              </p:cNvSpPr>
              <p:nvPr/>
            </p:nvSpPr>
            <p:spPr bwMode="auto">
              <a:xfrm>
                <a:off x="5304420" y="1704822"/>
                <a:ext cx="3422496" cy="630347"/>
              </a:xfrm>
              <a:prstGeom prst="roundRect">
                <a:avLst>
                  <a:gd name="adj" fmla="val 16667"/>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chemeClr val="accent1"/>
                  </a:buClr>
                  <a:buSzPct val="80000"/>
                  <a:buFont typeface="Corbel" pitchFamily="34" charset="0"/>
                  <a:buChar char="•"/>
                  <a:defRPr kumimoji="1" sz="2000">
                    <a:solidFill>
                      <a:schemeClr val="accent1"/>
                    </a:solidFill>
                    <a:latin typeface="Corbel" pitchFamily="34" charset="0"/>
                    <a:ea typeface="ＭＳ ゴシック" pitchFamily="49" charset="-128"/>
                  </a:defRPr>
                </a:lvl1pPr>
                <a:lvl2pPr marL="742950" indent="-285750">
                  <a:lnSpc>
                    <a:spcPct val="90000"/>
                  </a:lnSpc>
                  <a:spcBef>
                    <a:spcPts val="150"/>
                  </a:spcBef>
                  <a:spcAft>
                    <a:spcPts val="300"/>
                  </a:spcAft>
                  <a:buClr>
                    <a:schemeClr val="accent1"/>
                  </a:buClr>
                  <a:buSzPct val="80000"/>
                  <a:buFont typeface="Corbel" pitchFamily="34" charset="0"/>
                  <a:buChar char="•"/>
                  <a:defRPr kumimoji="1">
                    <a:solidFill>
                      <a:schemeClr val="accent1"/>
                    </a:solidFill>
                    <a:latin typeface="Corbel" pitchFamily="34" charset="0"/>
                    <a:ea typeface="ＭＳ ゴシック" pitchFamily="49" charset="-128"/>
                  </a:defRPr>
                </a:lvl2pPr>
                <a:lvl3pPr marL="1143000" indent="-228600">
                  <a:lnSpc>
                    <a:spcPct val="90000"/>
                  </a:lnSpc>
                  <a:spcBef>
                    <a:spcPts val="150"/>
                  </a:spcBef>
                  <a:spcAft>
                    <a:spcPts val="300"/>
                  </a:spcAft>
                  <a:buClr>
                    <a:schemeClr val="accent1"/>
                  </a:buClr>
                  <a:buSzPct val="80000"/>
                  <a:buFont typeface="Corbel" pitchFamily="34" charset="0"/>
                  <a:buChar char="•"/>
                  <a:defRPr kumimoji="1" sz="1600">
                    <a:solidFill>
                      <a:schemeClr val="accent1"/>
                    </a:solidFill>
                    <a:latin typeface="Corbel" pitchFamily="34" charset="0"/>
                    <a:ea typeface="ＭＳ ゴシック" pitchFamily="49" charset="-128"/>
                  </a:defRPr>
                </a:lvl3pPr>
                <a:lvl4pPr marL="1600200" indent="-22860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4pPr>
                <a:lvl5pPr marL="2057400" indent="-22860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5pPr>
                <a:lvl6pPr marL="25146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6pPr>
                <a:lvl7pPr marL="29718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7pPr>
                <a:lvl8pPr marL="34290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8pPr>
                <a:lvl9pPr marL="38862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2800" b="1" i="0" u="none" strike="noStrike" kern="0" cap="none" spc="0" normalizeH="0" baseline="0" noProof="0" dirty="0">
                    <a:ln>
                      <a:noFill/>
                    </a:ln>
                    <a:solidFill>
                      <a:srgbClr val="000000"/>
                    </a:solidFill>
                    <a:effectLst/>
                    <a:uLnTx/>
                    <a:uFillTx/>
                    <a:latin typeface="Tahoma" pitchFamily="34" charset="0"/>
                    <a:ea typeface="ＭＳ Ｐゴシック" pitchFamily="50" charset="-128"/>
                  </a:rPr>
                  <a:t>理解・判断力について</a:t>
                </a:r>
              </a:p>
            </p:txBody>
          </p:sp>
          <p:sp>
            <p:nvSpPr>
              <p:cNvPr id="30" name="AutoShape 8"/>
              <p:cNvSpPr>
                <a:spLocks noChangeArrowheads="1"/>
              </p:cNvSpPr>
              <p:nvPr/>
            </p:nvSpPr>
            <p:spPr bwMode="auto">
              <a:xfrm>
                <a:off x="755662" y="2521751"/>
                <a:ext cx="4337367" cy="562905"/>
              </a:xfrm>
              <a:prstGeom prst="roundRect">
                <a:avLst>
                  <a:gd name="adj" fmla="val 16667"/>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chemeClr val="accent1"/>
                  </a:buClr>
                  <a:buSzPct val="80000"/>
                  <a:buFont typeface="Corbel" pitchFamily="34" charset="0"/>
                  <a:buChar char="•"/>
                  <a:defRPr kumimoji="1" sz="2000">
                    <a:solidFill>
                      <a:schemeClr val="accent1"/>
                    </a:solidFill>
                    <a:latin typeface="Corbel" pitchFamily="34" charset="0"/>
                    <a:ea typeface="ＭＳ ゴシック" pitchFamily="49" charset="-128"/>
                  </a:defRPr>
                </a:lvl1pPr>
                <a:lvl2pPr marL="742950" indent="-285750">
                  <a:lnSpc>
                    <a:spcPct val="90000"/>
                  </a:lnSpc>
                  <a:spcBef>
                    <a:spcPts val="150"/>
                  </a:spcBef>
                  <a:spcAft>
                    <a:spcPts val="300"/>
                  </a:spcAft>
                  <a:buClr>
                    <a:schemeClr val="accent1"/>
                  </a:buClr>
                  <a:buSzPct val="80000"/>
                  <a:buFont typeface="Corbel" pitchFamily="34" charset="0"/>
                  <a:buChar char="•"/>
                  <a:defRPr kumimoji="1">
                    <a:solidFill>
                      <a:schemeClr val="accent1"/>
                    </a:solidFill>
                    <a:latin typeface="Corbel" pitchFamily="34" charset="0"/>
                    <a:ea typeface="ＭＳ ゴシック" pitchFamily="49" charset="-128"/>
                  </a:defRPr>
                </a:lvl2pPr>
                <a:lvl3pPr marL="1143000" indent="-228600">
                  <a:lnSpc>
                    <a:spcPct val="90000"/>
                  </a:lnSpc>
                  <a:spcBef>
                    <a:spcPts val="150"/>
                  </a:spcBef>
                  <a:spcAft>
                    <a:spcPts val="300"/>
                  </a:spcAft>
                  <a:buClr>
                    <a:schemeClr val="accent1"/>
                  </a:buClr>
                  <a:buSzPct val="80000"/>
                  <a:buFont typeface="Corbel" pitchFamily="34" charset="0"/>
                  <a:buChar char="•"/>
                  <a:defRPr kumimoji="1" sz="1600">
                    <a:solidFill>
                      <a:schemeClr val="accent1"/>
                    </a:solidFill>
                    <a:latin typeface="Corbel" pitchFamily="34" charset="0"/>
                    <a:ea typeface="ＭＳ ゴシック" pitchFamily="49" charset="-128"/>
                  </a:defRPr>
                </a:lvl3pPr>
                <a:lvl4pPr marL="1600200" indent="-22860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4pPr>
                <a:lvl5pPr marL="2057400" indent="-22860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5pPr>
                <a:lvl6pPr marL="25146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6pPr>
                <a:lvl7pPr marL="29718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7pPr>
                <a:lvl8pPr marL="34290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8pPr>
                <a:lvl9pPr marL="38862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2800" b="1" i="0" u="none" strike="noStrike" kern="0" cap="none" spc="0" normalizeH="0" baseline="0" noProof="0" dirty="0">
                    <a:ln>
                      <a:noFill/>
                    </a:ln>
                    <a:solidFill>
                      <a:srgbClr val="000000"/>
                    </a:solidFill>
                    <a:effectLst/>
                    <a:uLnTx/>
                    <a:uFillTx/>
                    <a:latin typeface="Tahoma" pitchFamily="34" charset="0"/>
                    <a:ea typeface="ＭＳ Ｐゴシック" pitchFamily="50" charset="-128"/>
                  </a:rPr>
                  <a:t>実行（遂行）機能について</a:t>
                </a:r>
              </a:p>
            </p:txBody>
          </p:sp>
          <p:sp>
            <p:nvSpPr>
              <p:cNvPr id="31" name="AutoShape 8"/>
              <p:cNvSpPr>
                <a:spLocks noChangeArrowheads="1"/>
              </p:cNvSpPr>
              <p:nvPr/>
            </p:nvSpPr>
            <p:spPr bwMode="auto">
              <a:xfrm>
                <a:off x="5918305" y="2530122"/>
                <a:ext cx="2194726" cy="562905"/>
              </a:xfrm>
              <a:prstGeom prst="roundRect">
                <a:avLst>
                  <a:gd name="adj" fmla="val 16667"/>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chemeClr val="accent1"/>
                  </a:buClr>
                  <a:buSzPct val="80000"/>
                  <a:buFont typeface="Corbel" pitchFamily="34" charset="0"/>
                  <a:buChar char="•"/>
                  <a:defRPr kumimoji="1" sz="2000">
                    <a:solidFill>
                      <a:schemeClr val="accent1"/>
                    </a:solidFill>
                    <a:latin typeface="Corbel" pitchFamily="34" charset="0"/>
                    <a:ea typeface="ＭＳ ゴシック" pitchFamily="49" charset="-128"/>
                  </a:defRPr>
                </a:lvl1pPr>
                <a:lvl2pPr marL="742950" indent="-285750">
                  <a:lnSpc>
                    <a:spcPct val="90000"/>
                  </a:lnSpc>
                  <a:spcBef>
                    <a:spcPts val="150"/>
                  </a:spcBef>
                  <a:spcAft>
                    <a:spcPts val="300"/>
                  </a:spcAft>
                  <a:buClr>
                    <a:schemeClr val="accent1"/>
                  </a:buClr>
                  <a:buSzPct val="80000"/>
                  <a:buFont typeface="Corbel" pitchFamily="34" charset="0"/>
                  <a:buChar char="•"/>
                  <a:defRPr kumimoji="1">
                    <a:solidFill>
                      <a:schemeClr val="accent1"/>
                    </a:solidFill>
                    <a:latin typeface="Corbel" pitchFamily="34" charset="0"/>
                    <a:ea typeface="ＭＳ ゴシック" pitchFamily="49" charset="-128"/>
                  </a:defRPr>
                </a:lvl2pPr>
                <a:lvl3pPr marL="1143000" indent="-228600">
                  <a:lnSpc>
                    <a:spcPct val="90000"/>
                  </a:lnSpc>
                  <a:spcBef>
                    <a:spcPts val="150"/>
                  </a:spcBef>
                  <a:spcAft>
                    <a:spcPts val="300"/>
                  </a:spcAft>
                  <a:buClr>
                    <a:schemeClr val="accent1"/>
                  </a:buClr>
                  <a:buSzPct val="80000"/>
                  <a:buFont typeface="Corbel" pitchFamily="34" charset="0"/>
                  <a:buChar char="•"/>
                  <a:defRPr kumimoji="1" sz="1600">
                    <a:solidFill>
                      <a:schemeClr val="accent1"/>
                    </a:solidFill>
                    <a:latin typeface="Corbel" pitchFamily="34" charset="0"/>
                    <a:ea typeface="ＭＳ ゴシック" pitchFamily="49" charset="-128"/>
                  </a:defRPr>
                </a:lvl3pPr>
                <a:lvl4pPr marL="1600200" indent="-22860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4pPr>
                <a:lvl5pPr marL="2057400" indent="-22860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5pPr>
                <a:lvl6pPr marL="25146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6pPr>
                <a:lvl7pPr marL="29718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7pPr>
                <a:lvl8pPr marL="34290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8pPr>
                <a:lvl9pPr marL="38862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2800" b="1" i="0" u="none" strike="noStrike" kern="0" cap="none" spc="0" normalizeH="0" baseline="0" noProof="0" dirty="0">
                    <a:ln>
                      <a:noFill/>
                    </a:ln>
                    <a:solidFill>
                      <a:srgbClr val="000000"/>
                    </a:solidFill>
                    <a:effectLst/>
                    <a:uLnTx/>
                    <a:uFillTx/>
                    <a:latin typeface="Tahoma" pitchFamily="34" charset="0"/>
                    <a:ea typeface="ＭＳ Ｐゴシック" pitchFamily="50" charset="-128"/>
                  </a:rPr>
                  <a:t>その他</a:t>
                </a:r>
              </a:p>
            </p:txBody>
          </p:sp>
        </p:grpSp>
        <p:grpSp>
          <p:nvGrpSpPr>
            <p:cNvPr id="3" name="グループ化 2"/>
            <p:cNvGrpSpPr/>
            <p:nvPr/>
          </p:nvGrpSpPr>
          <p:grpSpPr>
            <a:xfrm>
              <a:off x="1271826" y="4419711"/>
              <a:ext cx="6107330" cy="1821804"/>
              <a:chOff x="1271826" y="4419711"/>
              <a:chExt cx="6107330" cy="1821804"/>
            </a:xfrm>
          </p:grpSpPr>
          <p:sp>
            <p:nvSpPr>
              <p:cNvPr id="32" name="AutoShape 7"/>
              <p:cNvSpPr>
                <a:spLocks noChangeArrowheads="1"/>
              </p:cNvSpPr>
              <p:nvPr/>
            </p:nvSpPr>
            <p:spPr bwMode="auto">
              <a:xfrm>
                <a:off x="1271826" y="4419711"/>
                <a:ext cx="6107330" cy="1821804"/>
              </a:xfrm>
              <a:prstGeom prst="roundRect">
                <a:avLst>
                  <a:gd name="adj" fmla="val 16667"/>
                </a:avLst>
              </a:prstGeom>
              <a:solidFill>
                <a:srgbClr val="CCFFCC"/>
              </a:solidFill>
              <a:ln w="9525">
                <a:solidFill>
                  <a:sysClr val="windowText" lastClr="000000"/>
                </a:solidFill>
                <a:round/>
                <a:headEnd/>
                <a:tailEnd/>
              </a:ln>
            </p:spPr>
            <p:txBody>
              <a:bodyPr wrap="none" anchor="ctr"/>
              <a:lstStyle>
                <a:lvl1pPr>
                  <a:lnSpc>
                    <a:spcPct val="90000"/>
                  </a:lnSpc>
                  <a:spcBef>
                    <a:spcPts val="1000"/>
                  </a:spcBef>
                  <a:buClr>
                    <a:schemeClr val="accent1"/>
                  </a:buClr>
                  <a:buSzPct val="80000"/>
                  <a:buFont typeface="Corbel" pitchFamily="34" charset="0"/>
                  <a:buChar char="•"/>
                  <a:defRPr kumimoji="1" sz="2000">
                    <a:solidFill>
                      <a:schemeClr val="accent1"/>
                    </a:solidFill>
                    <a:latin typeface="Corbel" pitchFamily="34" charset="0"/>
                    <a:ea typeface="ＭＳ ゴシック" pitchFamily="49" charset="-128"/>
                  </a:defRPr>
                </a:lvl1pPr>
                <a:lvl2pPr marL="742950" indent="-285750">
                  <a:lnSpc>
                    <a:spcPct val="90000"/>
                  </a:lnSpc>
                  <a:spcBef>
                    <a:spcPts val="150"/>
                  </a:spcBef>
                  <a:spcAft>
                    <a:spcPts val="300"/>
                  </a:spcAft>
                  <a:buClr>
                    <a:schemeClr val="accent1"/>
                  </a:buClr>
                  <a:buSzPct val="80000"/>
                  <a:buFont typeface="Corbel" pitchFamily="34" charset="0"/>
                  <a:buChar char="•"/>
                  <a:defRPr kumimoji="1">
                    <a:solidFill>
                      <a:schemeClr val="accent1"/>
                    </a:solidFill>
                    <a:latin typeface="Corbel" pitchFamily="34" charset="0"/>
                    <a:ea typeface="ＭＳ ゴシック" pitchFamily="49" charset="-128"/>
                  </a:defRPr>
                </a:lvl2pPr>
                <a:lvl3pPr marL="1143000" indent="-228600">
                  <a:lnSpc>
                    <a:spcPct val="90000"/>
                  </a:lnSpc>
                  <a:spcBef>
                    <a:spcPts val="150"/>
                  </a:spcBef>
                  <a:spcAft>
                    <a:spcPts val="300"/>
                  </a:spcAft>
                  <a:buClr>
                    <a:schemeClr val="accent1"/>
                  </a:buClr>
                  <a:buSzPct val="80000"/>
                  <a:buFont typeface="Corbel" pitchFamily="34" charset="0"/>
                  <a:buChar char="•"/>
                  <a:defRPr kumimoji="1" sz="1600">
                    <a:solidFill>
                      <a:schemeClr val="accent1"/>
                    </a:solidFill>
                    <a:latin typeface="Corbel" pitchFamily="34" charset="0"/>
                    <a:ea typeface="ＭＳ ゴシック" pitchFamily="49" charset="-128"/>
                  </a:defRPr>
                </a:lvl3pPr>
                <a:lvl4pPr marL="1600200" indent="-22860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4pPr>
                <a:lvl5pPr marL="2057400" indent="-22860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5pPr>
                <a:lvl6pPr marL="25146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6pPr>
                <a:lvl7pPr marL="29718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7pPr>
                <a:lvl8pPr marL="34290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8pPr>
                <a:lvl9pPr marL="38862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en-US" altLang="ja-JP" sz="3200" b="0" i="0" u="none" strike="noStrike" kern="0" cap="none" spc="0" normalizeH="0" baseline="0" noProof="0" dirty="0">
                  <a:ln>
                    <a:noFill/>
                  </a:ln>
                  <a:solidFill>
                    <a:srgbClr val="000000"/>
                  </a:solidFill>
                  <a:effectLst/>
                  <a:uLnTx/>
                  <a:uFillTx/>
                  <a:latin typeface="AR悠々ゴシック体E" panose="040B0909000000000000" pitchFamily="49" charset="-128"/>
                  <a:ea typeface="AR悠々ゴシック体E" panose="040B0909000000000000" pitchFamily="49" charset="-128"/>
                </a:endParaRPr>
              </a:p>
              <a:p>
                <a:pPr marL="0" marR="0" lvl="0" indent="0" algn="ctr" defTabSz="914400" eaLnBrk="1" fontAlgn="base" latinLnBrk="0" hangingPunct="1">
                  <a:lnSpc>
                    <a:spcPts val="2000"/>
                  </a:lnSpc>
                  <a:spcBef>
                    <a:spcPct val="0"/>
                  </a:spcBef>
                  <a:spcAft>
                    <a:spcPct val="0"/>
                  </a:spcAft>
                  <a:buClrTx/>
                  <a:buSzTx/>
                  <a:buFontTx/>
                  <a:buNone/>
                  <a:tabLst/>
                  <a:defRPr/>
                </a:pPr>
                <a:endParaRPr kumimoji="1" lang="en-US" altLang="ja-JP" sz="3200" b="0" i="0" u="none" strike="noStrike" kern="0" cap="none" spc="0" normalizeH="0" baseline="0" noProof="0" dirty="0">
                  <a:ln>
                    <a:noFill/>
                  </a:ln>
                  <a:solidFill>
                    <a:srgbClr val="000000"/>
                  </a:solidFill>
                  <a:effectLst/>
                  <a:uLnTx/>
                  <a:uFillTx/>
                  <a:latin typeface="AR悠々ゴシック体E" panose="040B0909000000000000" pitchFamily="49" charset="-128"/>
                  <a:ea typeface="AR悠々ゴシック体E" panose="040B0909000000000000" pitchFamily="49" charset="-128"/>
                </a:endParaRPr>
              </a:p>
              <a:p>
                <a:pPr marL="0" marR="0" lvl="0" indent="0" algn="ctr" defTabSz="914400" eaLnBrk="1" fontAlgn="base" latinLnBrk="0" hangingPunct="1">
                  <a:lnSpc>
                    <a:spcPts val="2000"/>
                  </a:lnSpc>
                  <a:spcBef>
                    <a:spcPct val="0"/>
                  </a:spcBef>
                  <a:spcAft>
                    <a:spcPct val="0"/>
                  </a:spcAft>
                  <a:buClrTx/>
                  <a:buSzTx/>
                  <a:buFontTx/>
                  <a:buNone/>
                  <a:tabLst/>
                  <a:defRPr/>
                </a:pPr>
                <a:r>
                  <a:rPr kumimoji="1" lang="ja-JP" altLang="en-US" sz="32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行動・心理症状（</a:t>
                </a:r>
                <a:r>
                  <a:rPr kumimoji="1" lang="en-US" altLang="ja-JP" sz="32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BPSD</a:t>
                </a:r>
                <a:r>
                  <a:rPr kumimoji="1" lang="ja-JP" altLang="en-US" sz="32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endParaRPr kumimoji="1" lang="en-US" altLang="ja-JP" sz="32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ctr" defTabSz="914400" eaLnBrk="1" fontAlgn="base" latinLnBrk="0" hangingPunct="1">
                  <a:lnSpc>
                    <a:spcPts val="2000"/>
                  </a:lnSpc>
                  <a:spcBef>
                    <a:spcPct val="0"/>
                  </a:spcBef>
                  <a:spcAft>
                    <a:spcPct val="0"/>
                  </a:spcAft>
                  <a:buClrTx/>
                  <a:buSzTx/>
                  <a:buFontTx/>
                  <a:buNone/>
                  <a:tabLst/>
                  <a:defRPr/>
                </a:pPr>
                <a:endParaRPr lang="en-US" altLang="ja-JP" sz="3200" kern="0" dirty="0">
                  <a:solidFill>
                    <a:srgbClr val="000000"/>
                  </a:solidFill>
                  <a:latin typeface="AR悠々ゴシック体E" panose="040B0909000000000000" pitchFamily="49" charset="-128"/>
                  <a:ea typeface="AR悠々ゴシック体E" panose="040B0909000000000000" pitchFamily="49" charset="-128"/>
                </a:endParaRPr>
              </a:p>
              <a:p>
                <a:pPr marL="0" marR="0" lvl="0" indent="0" algn="ctr" defTabSz="914400" eaLnBrk="1" fontAlgn="base" latinLnBrk="0" hangingPunct="1">
                  <a:lnSpc>
                    <a:spcPts val="2000"/>
                  </a:lnSpc>
                  <a:spcBef>
                    <a:spcPct val="0"/>
                  </a:spcBef>
                  <a:spcAft>
                    <a:spcPct val="0"/>
                  </a:spcAft>
                  <a:buClrTx/>
                  <a:buSzTx/>
                  <a:buFontTx/>
                  <a:buNone/>
                  <a:tabLst/>
                  <a:defRPr/>
                </a:pPr>
                <a:endParaRPr kumimoji="1" lang="en-US" altLang="ja-JP" sz="3200" b="0" i="0" u="none" strike="noStrike" kern="0" cap="none" spc="0" normalizeH="0" baseline="0" noProof="0" dirty="0">
                  <a:ln>
                    <a:noFill/>
                  </a:ln>
                  <a:solidFill>
                    <a:srgbClr val="000000"/>
                  </a:solidFill>
                  <a:effectLst/>
                  <a:uLnTx/>
                  <a:uFillTx/>
                  <a:latin typeface="AR悠々ゴシック体E" panose="040B0909000000000000" pitchFamily="49" charset="-128"/>
                  <a:ea typeface="AR悠々ゴシック体E" panose="040B0909000000000000" pitchFamily="49" charset="-128"/>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dirty="0">
                  <a:ln>
                    <a:noFill/>
                  </a:ln>
                  <a:solidFill>
                    <a:srgbClr val="000000"/>
                  </a:solidFill>
                  <a:effectLst/>
                  <a:uLnTx/>
                  <a:uFillTx/>
                  <a:latin typeface="Tahoma" pitchFamily="34" charset="0"/>
                  <a:ea typeface="ＭＳ Ｐゴシック"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dirty="0">
                  <a:ln>
                    <a:noFill/>
                  </a:ln>
                  <a:solidFill>
                    <a:srgbClr val="000000"/>
                  </a:solidFill>
                  <a:effectLst/>
                  <a:uLnTx/>
                  <a:uFillTx/>
                  <a:latin typeface="Tahoma" pitchFamily="34" charset="0"/>
                  <a:ea typeface="ＭＳ Ｐゴシック"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1" lang="en-US" altLang="ja-JP" sz="2800" b="0" i="0" u="none" strike="noStrike" kern="0" cap="none" spc="0" normalizeH="0" baseline="0" noProof="0" dirty="0">
                  <a:ln>
                    <a:noFill/>
                  </a:ln>
                  <a:solidFill>
                    <a:srgbClr val="000000"/>
                  </a:solidFill>
                  <a:effectLst/>
                  <a:uLnTx/>
                  <a:uFillTx/>
                  <a:latin typeface="Tahoma" pitchFamily="34" charset="0"/>
                  <a:ea typeface="ＭＳ Ｐゴシック" pitchFamily="50" charset="-128"/>
                </a:endParaRPr>
              </a:p>
            </p:txBody>
          </p:sp>
          <p:sp>
            <p:nvSpPr>
              <p:cNvPr id="18" name="AutoShape 16"/>
              <p:cNvSpPr>
                <a:spLocks noChangeArrowheads="1"/>
              </p:cNvSpPr>
              <p:nvPr/>
            </p:nvSpPr>
            <p:spPr bwMode="auto">
              <a:xfrm>
                <a:off x="2122501" y="5009929"/>
                <a:ext cx="1633241" cy="453642"/>
              </a:xfrm>
              <a:prstGeom prst="roundRect">
                <a:avLst>
                  <a:gd name="adj" fmla="val 16667"/>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chemeClr val="accent1"/>
                  </a:buClr>
                  <a:buSzPct val="80000"/>
                  <a:buFont typeface="Corbel" pitchFamily="34" charset="0"/>
                  <a:buChar char="•"/>
                  <a:defRPr kumimoji="1" sz="2000">
                    <a:solidFill>
                      <a:schemeClr val="accent1"/>
                    </a:solidFill>
                    <a:latin typeface="Corbel" pitchFamily="34" charset="0"/>
                    <a:ea typeface="ＭＳ ゴシック" pitchFamily="49" charset="-128"/>
                  </a:defRPr>
                </a:lvl1pPr>
                <a:lvl2pPr marL="742950" indent="-285750">
                  <a:lnSpc>
                    <a:spcPct val="90000"/>
                  </a:lnSpc>
                  <a:spcBef>
                    <a:spcPts val="150"/>
                  </a:spcBef>
                  <a:spcAft>
                    <a:spcPts val="300"/>
                  </a:spcAft>
                  <a:buClr>
                    <a:schemeClr val="accent1"/>
                  </a:buClr>
                  <a:buSzPct val="80000"/>
                  <a:buFont typeface="Corbel" pitchFamily="34" charset="0"/>
                  <a:buChar char="•"/>
                  <a:defRPr kumimoji="1">
                    <a:solidFill>
                      <a:schemeClr val="accent1"/>
                    </a:solidFill>
                    <a:latin typeface="Corbel" pitchFamily="34" charset="0"/>
                    <a:ea typeface="ＭＳ ゴシック" pitchFamily="49" charset="-128"/>
                  </a:defRPr>
                </a:lvl2pPr>
                <a:lvl3pPr marL="1143000" indent="-228600">
                  <a:lnSpc>
                    <a:spcPct val="90000"/>
                  </a:lnSpc>
                  <a:spcBef>
                    <a:spcPts val="150"/>
                  </a:spcBef>
                  <a:spcAft>
                    <a:spcPts val="300"/>
                  </a:spcAft>
                  <a:buClr>
                    <a:schemeClr val="accent1"/>
                  </a:buClr>
                  <a:buSzPct val="80000"/>
                  <a:buFont typeface="Corbel" pitchFamily="34" charset="0"/>
                  <a:buChar char="•"/>
                  <a:defRPr kumimoji="1" sz="1600">
                    <a:solidFill>
                      <a:schemeClr val="accent1"/>
                    </a:solidFill>
                    <a:latin typeface="Corbel" pitchFamily="34" charset="0"/>
                    <a:ea typeface="ＭＳ ゴシック" pitchFamily="49" charset="-128"/>
                  </a:defRPr>
                </a:lvl3pPr>
                <a:lvl4pPr marL="1600200" indent="-22860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4pPr>
                <a:lvl5pPr marL="2057400" indent="-22860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5pPr>
                <a:lvl6pPr marL="25146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6pPr>
                <a:lvl7pPr marL="29718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7pPr>
                <a:lvl8pPr marL="34290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8pPr>
                <a:lvl9pPr marL="38862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2200" b="0" i="0" u="none" strike="noStrike" kern="0" cap="none" spc="0" normalizeH="0" baseline="0" noProof="0" dirty="0">
                    <a:ln>
                      <a:noFill/>
                    </a:ln>
                    <a:solidFill>
                      <a:srgbClr val="000000"/>
                    </a:solidFill>
                    <a:effectLst/>
                    <a:uLnTx/>
                    <a:uFillTx/>
                    <a:latin typeface="Tahoma" pitchFamily="34" charset="0"/>
                    <a:ea typeface="ＭＳ Ｐゴシック" pitchFamily="50" charset="-128"/>
                  </a:rPr>
                  <a:t>不安やうつ</a:t>
                </a:r>
              </a:p>
            </p:txBody>
          </p:sp>
          <p:sp>
            <p:nvSpPr>
              <p:cNvPr id="19" name="AutoShape 17"/>
              <p:cNvSpPr>
                <a:spLocks noChangeArrowheads="1"/>
              </p:cNvSpPr>
              <p:nvPr/>
            </p:nvSpPr>
            <p:spPr bwMode="auto">
              <a:xfrm>
                <a:off x="4330670" y="4994688"/>
                <a:ext cx="2362010" cy="521269"/>
              </a:xfrm>
              <a:prstGeom prst="roundRect">
                <a:avLst>
                  <a:gd name="adj" fmla="val 16667"/>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chemeClr val="accent1"/>
                  </a:buClr>
                  <a:buSzPct val="80000"/>
                  <a:buFont typeface="Corbel" pitchFamily="34" charset="0"/>
                  <a:buChar char="•"/>
                  <a:defRPr kumimoji="1" sz="2000">
                    <a:solidFill>
                      <a:schemeClr val="accent1"/>
                    </a:solidFill>
                    <a:latin typeface="Corbel" pitchFamily="34" charset="0"/>
                    <a:ea typeface="ＭＳ ゴシック" pitchFamily="49" charset="-128"/>
                  </a:defRPr>
                </a:lvl1pPr>
                <a:lvl2pPr marL="742950" indent="-285750">
                  <a:lnSpc>
                    <a:spcPct val="90000"/>
                  </a:lnSpc>
                  <a:spcBef>
                    <a:spcPts val="150"/>
                  </a:spcBef>
                  <a:spcAft>
                    <a:spcPts val="300"/>
                  </a:spcAft>
                  <a:buClr>
                    <a:schemeClr val="accent1"/>
                  </a:buClr>
                  <a:buSzPct val="80000"/>
                  <a:buFont typeface="Corbel" pitchFamily="34" charset="0"/>
                  <a:buChar char="•"/>
                  <a:defRPr kumimoji="1">
                    <a:solidFill>
                      <a:schemeClr val="accent1"/>
                    </a:solidFill>
                    <a:latin typeface="Corbel" pitchFamily="34" charset="0"/>
                    <a:ea typeface="ＭＳ ゴシック" pitchFamily="49" charset="-128"/>
                  </a:defRPr>
                </a:lvl2pPr>
                <a:lvl3pPr marL="1143000" indent="-228600">
                  <a:lnSpc>
                    <a:spcPct val="90000"/>
                  </a:lnSpc>
                  <a:spcBef>
                    <a:spcPts val="150"/>
                  </a:spcBef>
                  <a:spcAft>
                    <a:spcPts val="300"/>
                  </a:spcAft>
                  <a:buClr>
                    <a:schemeClr val="accent1"/>
                  </a:buClr>
                  <a:buSzPct val="80000"/>
                  <a:buFont typeface="Corbel" pitchFamily="34" charset="0"/>
                  <a:buChar char="•"/>
                  <a:defRPr kumimoji="1" sz="1600">
                    <a:solidFill>
                      <a:schemeClr val="accent1"/>
                    </a:solidFill>
                    <a:latin typeface="Corbel" pitchFamily="34" charset="0"/>
                    <a:ea typeface="ＭＳ ゴシック" pitchFamily="49" charset="-128"/>
                  </a:defRPr>
                </a:lvl3pPr>
                <a:lvl4pPr marL="1600200" indent="-22860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4pPr>
                <a:lvl5pPr marL="2057400" indent="-22860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5pPr>
                <a:lvl6pPr marL="25146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6pPr>
                <a:lvl7pPr marL="29718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7pPr>
                <a:lvl8pPr marL="34290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8pPr>
                <a:lvl9pPr marL="38862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2200" b="0" i="0" u="none" strike="noStrike" kern="0" cap="none" spc="0" normalizeH="0" baseline="0" noProof="0" dirty="0">
                    <a:ln>
                      <a:noFill/>
                    </a:ln>
                    <a:solidFill>
                      <a:srgbClr val="000000"/>
                    </a:solidFill>
                    <a:effectLst/>
                    <a:uLnTx/>
                    <a:uFillTx/>
                    <a:latin typeface="Tahoma" pitchFamily="34" charset="0"/>
                    <a:ea typeface="ＭＳ Ｐゴシック" pitchFamily="50" charset="-128"/>
                  </a:rPr>
                  <a:t>いらいらと興奮</a:t>
                </a:r>
              </a:p>
            </p:txBody>
          </p:sp>
          <p:sp>
            <p:nvSpPr>
              <p:cNvPr id="20" name="AutoShape 18"/>
              <p:cNvSpPr>
                <a:spLocks noChangeArrowheads="1"/>
              </p:cNvSpPr>
              <p:nvPr/>
            </p:nvSpPr>
            <p:spPr bwMode="auto">
              <a:xfrm>
                <a:off x="2161779" y="5627634"/>
                <a:ext cx="1633241" cy="453641"/>
              </a:xfrm>
              <a:prstGeom prst="roundRect">
                <a:avLst>
                  <a:gd name="adj" fmla="val 16667"/>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chemeClr val="accent1"/>
                  </a:buClr>
                  <a:buSzPct val="80000"/>
                  <a:buFont typeface="Corbel" pitchFamily="34" charset="0"/>
                  <a:buChar char="•"/>
                  <a:defRPr kumimoji="1" sz="2000">
                    <a:solidFill>
                      <a:schemeClr val="accent1"/>
                    </a:solidFill>
                    <a:latin typeface="Corbel" pitchFamily="34" charset="0"/>
                    <a:ea typeface="ＭＳ ゴシック" pitchFamily="49" charset="-128"/>
                  </a:defRPr>
                </a:lvl1pPr>
                <a:lvl2pPr marL="742950" indent="-285750">
                  <a:lnSpc>
                    <a:spcPct val="90000"/>
                  </a:lnSpc>
                  <a:spcBef>
                    <a:spcPts val="150"/>
                  </a:spcBef>
                  <a:spcAft>
                    <a:spcPts val="300"/>
                  </a:spcAft>
                  <a:buClr>
                    <a:schemeClr val="accent1"/>
                  </a:buClr>
                  <a:buSzPct val="80000"/>
                  <a:buFont typeface="Corbel" pitchFamily="34" charset="0"/>
                  <a:buChar char="•"/>
                  <a:defRPr kumimoji="1">
                    <a:solidFill>
                      <a:schemeClr val="accent1"/>
                    </a:solidFill>
                    <a:latin typeface="Corbel" pitchFamily="34" charset="0"/>
                    <a:ea typeface="ＭＳ ゴシック" pitchFamily="49" charset="-128"/>
                  </a:defRPr>
                </a:lvl2pPr>
                <a:lvl3pPr marL="1143000" indent="-228600">
                  <a:lnSpc>
                    <a:spcPct val="90000"/>
                  </a:lnSpc>
                  <a:spcBef>
                    <a:spcPts val="150"/>
                  </a:spcBef>
                  <a:spcAft>
                    <a:spcPts val="300"/>
                  </a:spcAft>
                  <a:buClr>
                    <a:schemeClr val="accent1"/>
                  </a:buClr>
                  <a:buSzPct val="80000"/>
                  <a:buFont typeface="Corbel" pitchFamily="34" charset="0"/>
                  <a:buChar char="•"/>
                  <a:defRPr kumimoji="1" sz="1600">
                    <a:solidFill>
                      <a:schemeClr val="accent1"/>
                    </a:solidFill>
                    <a:latin typeface="Corbel" pitchFamily="34" charset="0"/>
                    <a:ea typeface="ＭＳ ゴシック" pitchFamily="49" charset="-128"/>
                  </a:defRPr>
                </a:lvl3pPr>
                <a:lvl4pPr marL="1600200" indent="-22860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4pPr>
                <a:lvl5pPr marL="2057400" indent="-22860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5pPr>
                <a:lvl6pPr marL="25146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6pPr>
                <a:lvl7pPr marL="29718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7pPr>
                <a:lvl8pPr marL="34290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8pPr>
                <a:lvl9pPr marL="38862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2200" b="0" i="0" u="none" strike="noStrike" kern="0" cap="none" spc="0" normalizeH="0" baseline="0" noProof="0" dirty="0">
                    <a:ln>
                      <a:noFill/>
                    </a:ln>
                    <a:solidFill>
                      <a:srgbClr val="000000"/>
                    </a:solidFill>
                    <a:effectLst/>
                    <a:uLnTx/>
                    <a:uFillTx/>
                    <a:latin typeface="Tahoma" pitchFamily="34" charset="0"/>
                    <a:ea typeface="ＭＳ Ｐゴシック" pitchFamily="50" charset="-128"/>
                  </a:rPr>
                  <a:t>幻覚・妄想</a:t>
                </a:r>
              </a:p>
            </p:txBody>
          </p:sp>
          <p:sp>
            <p:nvSpPr>
              <p:cNvPr id="21" name="AutoShape 19"/>
              <p:cNvSpPr>
                <a:spLocks noChangeArrowheads="1"/>
              </p:cNvSpPr>
              <p:nvPr/>
            </p:nvSpPr>
            <p:spPr bwMode="auto">
              <a:xfrm>
                <a:off x="4330670" y="5627634"/>
                <a:ext cx="2362010" cy="521269"/>
              </a:xfrm>
              <a:prstGeom prst="roundRect">
                <a:avLst>
                  <a:gd name="adj" fmla="val 16667"/>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Clr>
                    <a:schemeClr val="accent1"/>
                  </a:buClr>
                  <a:buSzPct val="80000"/>
                  <a:buFont typeface="Corbel" pitchFamily="34" charset="0"/>
                  <a:buChar char="•"/>
                  <a:defRPr kumimoji="1" sz="2000">
                    <a:solidFill>
                      <a:schemeClr val="accent1"/>
                    </a:solidFill>
                    <a:latin typeface="Corbel" pitchFamily="34" charset="0"/>
                    <a:ea typeface="ＭＳ ゴシック" pitchFamily="49" charset="-128"/>
                  </a:defRPr>
                </a:lvl1pPr>
                <a:lvl2pPr marL="742950" indent="-285750">
                  <a:lnSpc>
                    <a:spcPct val="90000"/>
                  </a:lnSpc>
                  <a:spcBef>
                    <a:spcPts val="150"/>
                  </a:spcBef>
                  <a:spcAft>
                    <a:spcPts val="300"/>
                  </a:spcAft>
                  <a:buClr>
                    <a:schemeClr val="accent1"/>
                  </a:buClr>
                  <a:buSzPct val="80000"/>
                  <a:buFont typeface="Corbel" pitchFamily="34" charset="0"/>
                  <a:buChar char="•"/>
                  <a:defRPr kumimoji="1">
                    <a:solidFill>
                      <a:schemeClr val="accent1"/>
                    </a:solidFill>
                    <a:latin typeface="Corbel" pitchFamily="34" charset="0"/>
                    <a:ea typeface="ＭＳ ゴシック" pitchFamily="49" charset="-128"/>
                  </a:defRPr>
                </a:lvl2pPr>
                <a:lvl3pPr marL="1143000" indent="-228600">
                  <a:lnSpc>
                    <a:spcPct val="90000"/>
                  </a:lnSpc>
                  <a:spcBef>
                    <a:spcPts val="150"/>
                  </a:spcBef>
                  <a:spcAft>
                    <a:spcPts val="300"/>
                  </a:spcAft>
                  <a:buClr>
                    <a:schemeClr val="accent1"/>
                  </a:buClr>
                  <a:buSzPct val="80000"/>
                  <a:buFont typeface="Corbel" pitchFamily="34" charset="0"/>
                  <a:buChar char="•"/>
                  <a:defRPr kumimoji="1" sz="1600">
                    <a:solidFill>
                      <a:schemeClr val="accent1"/>
                    </a:solidFill>
                    <a:latin typeface="Corbel" pitchFamily="34" charset="0"/>
                    <a:ea typeface="ＭＳ ゴシック" pitchFamily="49" charset="-128"/>
                  </a:defRPr>
                </a:lvl3pPr>
                <a:lvl4pPr marL="1600200" indent="-22860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4pPr>
                <a:lvl5pPr marL="2057400" indent="-22860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5pPr>
                <a:lvl6pPr marL="25146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6pPr>
                <a:lvl7pPr marL="29718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7pPr>
                <a:lvl8pPr marL="34290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8pPr>
                <a:lvl9pPr marL="38862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2200" i="0" u="none" strike="noStrike" kern="0" cap="none" spc="0" normalizeH="0" baseline="0" noProof="0" dirty="0">
                    <a:ln>
                      <a:noFill/>
                    </a:ln>
                    <a:solidFill>
                      <a:schemeClr val="tx1"/>
                    </a:solidFill>
                    <a:effectLst/>
                    <a:uLnTx/>
                    <a:uFillTx/>
                    <a:latin typeface="Tahoma" pitchFamily="34" charset="0"/>
                    <a:ea typeface="ＭＳ Ｐゴシック" pitchFamily="50" charset="-128"/>
                  </a:rPr>
                  <a:t>歩き回る・道に迷う</a:t>
                </a:r>
              </a:p>
            </p:txBody>
          </p:sp>
        </p:grpSp>
        <p:cxnSp>
          <p:nvCxnSpPr>
            <p:cNvPr id="35" name="直線矢印コネクタ 34"/>
            <p:cNvCxnSpPr>
              <a:cxnSpLocks/>
              <a:stCxn id="16" idx="1"/>
            </p:cNvCxnSpPr>
            <p:nvPr/>
          </p:nvCxnSpPr>
          <p:spPr>
            <a:xfrm flipH="1">
              <a:off x="5248268" y="3853289"/>
              <a:ext cx="989129" cy="0"/>
            </a:xfrm>
            <a:prstGeom prst="straightConnector1">
              <a:avLst/>
            </a:prstGeom>
            <a:ln w="38100">
              <a:solidFill>
                <a:srgbClr val="FF66FF"/>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a:cxnSpLocks/>
            </p:cNvCxnSpPr>
            <p:nvPr/>
          </p:nvCxnSpPr>
          <p:spPr>
            <a:xfrm flipV="1">
              <a:off x="2568602" y="3835123"/>
              <a:ext cx="1358109" cy="11227"/>
            </a:xfrm>
            <a:prstGeom prst="straightConnector1">
              <a:avLst/>
            </a:prstGeom>
            <a:ln w="38100">
              <a:solidFill>
                <a:srgbClr val="FF66FF"/>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28" name="AutoShape 19"/>
          <p:cNvSpPr>
            <a:spLocks noChangeArrowheads="1"/>
          </p:cNvSpPr>
          <p:nvPr/>
        </p:nvSpPr>
        <p:spPr bwMode="auto">
          <a:xfrm>
            <a:off x="6944293" y="5046652"/>
            <a:ext cx="1776441" cy="1728520"/>
          </a:xfrm>
          <a:prstGeom prst="wedgeRoundRectCallout">
            <a:avLst>
              <a:gd name="adj1" fmla="val -66759"/>
              <a:gd name="adj2" fmla="val -10971"/>
              <a:gd name="adj3" fmla="val 16667"/>
            </a:avLst>
          </a:prstGeom>
          <a:solidFill>
            <a:schemeClr val="bg1"/>
          </a:solidFill>
          <a:ln w="28575">
            <a:solidFill>
              <a:srgbClr val="0070C0"/>
            </a:solidFill>
            <a:miter lim="800000"/>
            <a:headEnd/>
            <a:tailEnd/>
          </a:ln>
        </p:spPr>
        <p:txBody>
          <a:bodyPr lIns="91414" tIns="45706" rIns="91414" bIns="45706"/>
          <a:lstStyle>
            <a:lvl1pPr>
              <a:spcBef>
                <a:spcPct val="20000"/>
              </a:spcBef>
              <a:spcAft>
                <a:spcPts val="600"/>
              </a:spcAft>
              <a:buFont typeface="Arial" pitchFamily="34" charset="0"/>
              <a:defRPr kumimoji="1" sz="2000" b="1">
                <a:solidFill>
                  <a:schemeClr val="tx1"/>
                </a:solidFill>
                <a:latin typeface="Arial" pitchFamily="34" charset="0"/>
                <a:ea typeface="ＭＳ Ｐゴシック" pitchFamily="50" charset="-128"/>
              </a:defRPr>
            </a:lvl1pPr>
            <a:lvl2pPr marL="742950" indent="-285750">
              <a:spcBef>
                <a:spcPct val="20000"/>
              </a:spcBef>
              <a:buClr>
                <a:schemeClr val="tx2"/>
              </a:buClr>
              <a:buFont typeface="Arial" pitchFamily="34" charset="0"/>
              <a:buChar char="•"/>
              <a:defRPr kumimoji="1" sz="2000">
                <a:solidFill>
                  <a:schemeClr val="tx1"/>
                </a:solidFill>
                <a:latin typeface="Arial" pitchFamily="34" charset="0"/>
                <a:ea typeface="ＭＳ Ｐゴシック" pitchFamily="50" charset="-128"/>
              </a:defRPr>
            </a:lvl2pPr>
            <a:lvl3pPr marL="1143000" indent="-228600">
              <a:spcBef>
                <a:spcPct val="20000"/>
              </a:spcBef>
              <a:buClr>
                <a:schemeClr val="tx2"/>
              </a:buClr>
              <a:buFont typeface="Arial" pitchFamily="34" charset="0"/>
              <a:buChar char="•"/>
              <a:defRPr kumimoji="1">
                <a:solidFill>
                  <a:schemeClr val="tx1"/>
                </a:solidFill>
                <a:latin typeface="Arial" pitchFamily="34" charset="0"/>
                <a:ea typeface="ＭＳ Ｐゴシック" pitchFamily="50" charset="-128"/>
              </a:defRPr>
            </a:lvl3pPr>
            <a:lvl4pPr marL="1600200" indent="-228600">
              <a:spcBef>
                <a:spcPct val="20000"/>
              </a:spcBef>
              <a:buClr>
                <a:schemeClr val="tx2"/>
              </a:buClr>
              <a:buFont typeface="Arial" pitchFamily="34" charset="0"/>
              <a:buChar char="•"/>
              <a:defRPr kumimoji="1">
                <a:solidFill>
                  <a:schemeClr val="tx1"/>
                </a:solidFill>
                <a:latin typeface="Arial" pitchFamily="34" charset="0"/>
                <a:ea typeface="ＭＳ Ｐゴシック" pitchFamily="50" charset="-128"/>
              </a:defRPr>
            </a:lvl4pPr>
            <a:lvl5pPr marL="2057400" indent="-228600">
              <a:spcBef>
                <a:spcPct val="20000"/>
              </a:spcBef>
              <a:buClr>
                <a:schemeClr val="tx2"/>
              </a:buClr>
              <a:buFont typeface="Arial" pitchFamily="34" charset="0"/>
              <a:buChar char="•"/>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tx2"/>
              </a:buClr>
              <a:buFont typeface="Arial" pitchFamily="34" charset="0"/>
              <a:buChar char="•"/>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tx2"/>
              </a:buClr>
              <a:buFont typeface="Arial" pitchFamily="34" charset="0"/>
              <a:buChar char="•"/>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tx2"/>
              </a:buClr>
              <a:buFont typeface="Arial" pitchFamily="34" charset="0"/>
              <a:buChar char="•"/>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tx2"/>
              </a:buClr>
              <a:buFont typeface="Arial" pitchFamily="34" charset="0"/>
              <a:buChar char="•"/>
              <a:defRPr kumimoji="1">
                <a:solidFill>
                  <a:schemeClr val="tx1"/>
                </a:solidFill>
                <a:latin typeface="Arial" pitchFamily="34" charset="0"/>
                <a:ea typeface="ＭＳ Ｐゴシック" pitchFamily="50" charset="-128"/>
              </a:defRPr>
            </a:lvl9pPr>
          </a:lstStyle>
          <a:p>
            <a:pPr fontAlgn="base">
              <a:lnSpc>
                <a:spcPts val="1900"/>
              </a:lnSpc>
              <a:spcBef>
                <a:spcPct val="50000"/>
              </a:spcBef>
              <a:spcAft>
                <a:spcPct val="0"/>
              </a:spcAft>
              <a:buFontTx/>
              <a:buNone/>
            </a:pPr>
            <a:r>
              <a:rPr lang="ja-JP" altLang="en-US" sz="1600" dirty="0">
                <a:solidFill>
                  <a:srgbClr val="0070C0"/>
                </a:solidFill>
                <a:latin typeface="HG丸ｺﾞｼｯｸM-PRO" panose="020F0600000000000000" pitchFamily="50" charset="-128"/>
                <a:ea typeface="HG丸ｺﾞｼｯｸM-PRO" panose="020F0600000000000000" pitchFamily="50" charset="-128"/>
              </a:rPr>
              <a:t>対応の工夫や</a:t>
            </a:r>
            <a:endParaRPr lang="en-US" altLang="ja-JP" sz="1600" dirty="0">
              <a:solidFill>
                <a:srgbClr val="0070C0"/>
              </a:solidFill>
              <a:latin typeface="HG丸ｺﾞｼｯｸM-PRO" panose="020F0600000000000000" pitchFamily="50" charset="-128"/>
              <a:ea typeface="HG丸ｺﾞｼｯｸM-PRO" panose="020F0600000000000000" pitchFamily="50" charset="-128"/>
            </a:endParaRPr>
          </a:p>
          <a:p>
            <a:pPr fontAlgn="base">
              <a:lnSpc>
                <a:spcPts val="1900"/>
              </a:lnSpc>
              <a:spcBef>
                <a:spcPct val="50000"/>
              </a:spcBef>
              <a:spcAft>
                <a:spcPct val="0"/>
              </a:spcAft>
              <a:buFontTx/>
              <a:buNone/>
            </a:pPr>
            <a:r>
              <a:rPr lang="ja-JP" altLang="en-US" sz="1600" dirty="0">
                <a:solidFill>
                  <a:srgbClr val="0070C0"/>
                </a:solidFill>
                <a:latin typeface="HG丸ｺﾞｼｯｸM-PRO" panose="020F0600000000000000" pitchFamily="50" charset="-128"/>
                <a:ea typeface="HG丸ｺﾞｼｯｸM-PRO" panose="020F0600000000000000" pitchFamily="50" charset="-128"/>
              </a:rPr>
              <a:t>環境で、行動心理症状（</a:t>
            </a:r>
            <a:r>
              <a:rPr lang="en-US" altLang="ja-JP" sz="1600" dirty="0">
                <a:solidFill>
                  <a:srgbClr val="0070C0"/>
                </a:solidFill>
                <a:latin typeface="HG丸ｺﾞｼｯｸM-PRO" panose="020F0600000000000000" pitchFamily="50" charset="-128"/>
                <a:ea typeface="HG丸ｺﾞｼｯｸM-PRO" panose="020F0600000000000000" pitchFamily="50" charset="-128"/>
              </a:rPr>
              <a:t>BPSD</a:t>
            </a:r>
            <a:r>
              <a:rPr lang="ja-JP" altLang="en-US" sz="1600" dirty="0">
                <a:solidFill>
                  <a:srgbClr val="0070C0"/>
                </a:solidFill>
                <a:latin typeface="HG丸ｺﾞｼｯｸM-PRO" panose="020F0600000000000000" pitchFamily="50" charset="-128"/>
                <a:ea typeface="HG丸ｺﾞｼｯｸM-PRO" panose="020F0600000000000000" pitchFamily="50" charset="-128"/>
              </a:rPr>
              <a:t>）の予防になります。</a:t>
            </a:r>
            <a:endParaRPr lang="en-US" altLang="ja-JP" sz="1600" dirty="0">
              <a:solidFill>
                <a:srgbClr val="0070C0"/>
              </a:solidFill>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A2DC3E7D-E8C8-4181-936B-DFB3984295C4}"/>
              </a:ext>
            </a:extLst>
          </p:cNvPr>
          <p:cNvSpPr txBox="1"/>
          <p:nvPr/>
        </p:nvSpPr>
        <p:spPr>
          <a:xfrm>
            <a:off x="3495469" y="1643715"/>
            <a:ext cx="5611269" cy="307777"/>
          </a:xfrm>
          <a:prstGeom prst="rect">
            <a:avLst/>
          </a:prstGeom>
          <a:noFill/>
        </p:spPr>
        <p:txBody>
          <a:bodyPr wrap="square" rtlCol="0">
            <a:spAutoFit/>
          </a:bodyPr>
          <a:lstStyle/>
          <a:p>
            <a:r>
              <a:rPr lang="en-US" altLang="ja-JP" sz="1400" dirty="0">
                <a:solidFill>
                  <a:srgbClr val="FF0000"/>
                </a:solidFill>
                <a:latin typeface="Google Sans"/>
              </a:rPr>
              <a:t>※</a:t>
            </a:r>
            <a:r>
              <a:rPr lang="ja-JP" altLang="en-US" sz="1400" b="0" i="0" dirty="0">
                <a:solidFill>
                  <a:srgbClr val="FF0000"/>
                </a:solidFill>
                <a:effectLst/>
                <a:latin typeface="Google Sans"/>
              </a:rPr>
              <a:t>脳に</a:t>
            </a:r>
            <a:r>
              <a:rPr lang="ja-JP" altLang="en-US" sz="1400" dirty="0">
                <a:solidFill>
                  <a:srgbClr val="FF0000"/>
                </a:solidFill>
                <a:latin typeface="Google Sans"/>
              </a:rPr>
              <a:t>起こっている病気そのものによって直接起こる症状</a:t>
            </a:r>
            <a:endParaRPr kumimoji="1" lang="ja-JP" altLang="en-US" sz="1400" dirty="0">
              <a:solidFill>
                <a:srgbClr val="FF0000"/>
              </a:solidFill>
            </a:endParaRPr>
          </a:p>
        </p:txBody>
      </p:sp>
      <p:sp>
        <p:nvSpPr>
          <p:cNvPr id="9" name="テキスト ボックス 8">
            <a:extLst>
              <a:ext uri="{FF2B5EF4-FFF2-40B4-BE49-F238E27FC236}">
                <a16:creationId xmlns:a16="http://schemas.microsoft.com/office/drawing/2014/main" id="{6B47AD7E-79C7-45F8-8743-DDEA329EE8A2}"/>
              </a:ext>
            </a:extLst>
          </p:cNvPr>
          <p:cNvSpPr txBox="1"/>
          <p:nvPr/>
        </p:nvSpPr>
        <p:spPr>
          <a:xfrm>
            <a:off x="2003832" y="1233384"/>
            <a:ext cx="5109091" cy="584775"/>
          </a:xfrm>
          <a:prstGeom prst="rect">
            <a:avLst/>
          </a:prstGeom>
          <a:noFill/>
        </p:spPr>
        <p:txBody>
          <a:bodyPr wrap="none" rtlCol="0">
            <a:spAutoFit/>
          </a:bodyPr>
          <a:lstStyle/>
          <a:p>
            <a:r>
              <a:rPr kumimoji="1" lang="ja-JP" altLang="en-US" sz="3200" b="1" dirty="0"/>
              <a:t>認知機能障害（中核症状）</a:t>
            </a:r>
            <a:endParaRPr kumimoji="1" lang="ja-JP" altLang="en-US" dirty="0"/>
          </a:p>
        </p:txBody>
      </p:sp>
    </p:spTree>
    <p:extLst>
      <p:ext uri="{BB962C8B-B14F-4D97-AF65-F5344CB8AC3E}">
        <p14:creationId xmlns:p14="http://schemas.microsoft.com/office/powerpoint/2010/main" val="3510466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p:cNvSpPr>
            <a:spLocks noChangeArrowheads="1"/>
          </p:cNvSpPr>
          <p:nvPr/>
        </p:nvSpPr>
        <p:spPr bwMode="auto">
          <a:xfrm>
            <a:off x="427120" y="349116"/>
            <a:ext cx="2592288" cy="617409"/>
          </a:xfrm>
          <a:prstGeom prst="roundRect">
            <a:avLst>
              <a:gd name="adj" fmla="val 16667"/>
            </a:avLst>
          </a:prstGeom>
          <a:solidFill>
            <a:srgbClr val="CCCCFF"/>
          </a:solidFill>
          <a:ln w="9525">
            <a:solidFill>
              <a:srgbClr val="000000"/>
            </a:solidFill>
            <a:round/>
            <a:headEnd/>
            <a:tailEnd/>
          </a:ln>
          <a:effectLst/>
        </p:spPr>
        <p:txBody>
          <a:bodyPr wrap="none" anchor="ctr"/>
          <a:lstStyle>
            <a:lvl1pPr>
              <a:lnSpc>
                <a:spcPct val="90000"/>
              </a:lnSpc>
              <a:spcBef>
                <a:spcPts val="1000"/>
              </a:spcBef>
              <a:buClr>
                <a:schemeClr val="accent1"/>
              </a:buClr>
              <a:buSzPct val="80000"/>
              <a:buFont typeface="Corbel" pitchFamily="34" charset="0"/>
              <a:buChar char="•"/>
              <a:defRPr kumimoji="1" sz="2000">
                <a:solidFill>
                  <a:schemeClr val="accent1"/>
                </a:solidFill>
                <a:latin typeface="Corbel" pitchFamily="34" charset="0"/>
                <a:ea typeface="ＭＳ ゴシック" pitchFamily="49" charset="-128"/>
              </a:defRPr>
            </a:lvl1pPr>
            <a:lvl2pPr marL="742950" indent="-285750">
              <a:lnSpc>
                <a:spcPct val="90000"/>
              </a:lnSpc>
              <a:spcBef>
                <a:spcPts val="150"/>
              </a:spcBef>
              <a:spcAft>
                <a:spcPts val="300"/>
              </a:spcAft>
              <a:buClr>
                <a:schemeClr val="accent1"/>
              </a:buClr>
              <a:buSzPct val="80000"/>
              <a:buFont typeface="Corbel" pitchFamily="34" charset="0"/>
              <a:buChar char="•"/>
              <a:defRPr kumimoji="1">
                <a:solidFill>
                  <a:schemeClr val="accent1"/>
                </a:solidFill>
                <a:latin typeface="Corbel" pitchFamily="34" charset="0"/>
                <a:ea typeface="ＭＳ ゴシック" pitchFamily="49" charset="-128"/>
              </a:defRPr>
            </a:lvl2pPr>
            <a:lvl3pPr marL="1143000" indent="-228600">
              <a:lnSpc>
                <a:spcPct val="90000"/>
              </a:lnSpc>
              <a:spcBef>
                <a:spcPts val="150"/>
              </a:spcBef>
              <a:spcAft>
                <a:spcPts val="300"/>
              </a:spcAft>
              <a:buClr>
                <a:schemeClr val="accent1"/>
              </a:buClr>
              <a:buSzPct val="80000"/>
              <a:buFont typeface="Corbel" pitchFamily="34" charset="0"/>
              <a:buChar char="•"/>
              <a:defRPr kumimoji="1" sz="1600">
                <a:solidFill>
                  <a:schemeClr val="accent1"/>
                </a:solidFill>
                <a:latin typeface="Corbel" pitchFamily="34" charset="0"/>
                <a:ea typeface="ＭＳ ゴシック" pitchFamily="49" charset="-128"/>
              </a:defRPr>
            </a:lvl3pPr>
            <a:lvl4pPr marL="1600200" indent="-22860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4pPr>
            <a:lvl5pPr marL="2057400" indent="-22860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5pPr>
            <a:lvl6pPr marL="25146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6pPr>
            <a:lvl7pPr marL="29718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7pPr>
            <a:lvl8pPr marL="34290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8pPr>
            <a:lvl9pPr marL="38862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9pPr>
          </a:lstStyle>
          <a:p>
            <a:pPr marL="0" marR="0" lvl="0" indent="0" algn="ctr" defTabSz="914400" eaLnBrk="1" fontAlgn="base" latinLnBrk="0" hangingPunct="1">
              <a:lnSpc>
                <a:spcPct val="150000"/>
              </a:lnSpc>
              <a:spcBef>
                <a:spcPct val="0"/>
              </a:spcBef>
              <a:spcAft>
                <a:spcPct val="0"/>
              </a:spcAft>
              <a:buClrTx/>
              <a:buSzTx/>
              <a:buFontTx/>
              <a:buNone/>
              <a:tabLst/>
              <a:defRPr/>
            </a:pPr>
            <a:r>
              <a:rPr kumimoji="1" lang="ja-JP" altLang="en-US" sz="3200" i="0" u="none" strike="noStrike" kern="0" cap="none" spc="0" normalizeH="0" baseline="0" noProof="0" dirty="0">
                <a:ln>
                  <a:noFill/>
                </a:ln>
                <a:solidFill>
                  <a:srgbClr val="000000"/>
                </a:solidFill>
                <a:effectLst/>
                <a:uLnTx/>
                <a:uFillTx/>
                <a:latin typeface="+mn-ea"/>
                <a:ea typeface="+mn-ea"/>
              </a:rPr>
              <a:t>もの忘れ</a:t>
            </a:r>
          </a:p>
        </p:txBody>
      </p:sp>
      <p:sp>
        <p:nvSpPr>
          <p:cNvPr id="5" name="Text Box 28"/>
          <p:cNvSpPr txBox="1">
            <a:spLocks noChangeArrowheads="1"/>
          </p:cNvSpPr>
          <p:nvPr/>
        </p:nvSpPr>
        <p:spPr bwMode="auto">
          <a:xfrm>
            <a:off x="179512" y="1080510"/>
            <a:ext cx="824439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marL="266700" indent="-266700">
              <a:lnSpc>
                <a:spcPct val="90000"/>
              </a:lnSpc>
              <a:spcBef>
                <a:spcPts val="1000"/>
              </a:spcBef>
              <a:buClr>
                <a:schemeClr val="accent1"/>
              </a:buClr>
              <a:buSzPct val="80000"/>
              <a:buFont typeface="Corbel" pitchFamily="34" charset="0"/>
              <a:buChar char="•"/>
              <a:tabLst>
                <a:tab pos="266700" algn="l"/>
              </a:tabLst>
              <a:defRPr kumimoji="1" sz="2000">
                <a:solidFill>
                  <a:schemeClr val="accent1"/>
                </a:solidFill>
                <a:latin typeface="Corbel" pitchFamily="34" charset="0"/>
                <a:ea typeface="ＭＳ ゴシック" pitchFamily="49" charset="-128"/>
              </a:defRPr>
            </a:lvl1pPr>
            <a:lvl2pPr marL="742950" indent="-285750">
              <a:lnSpc>
                <a:spcPct val="90000"/>
              </a:lnSpc>
              <a:spcBef>
                <a:spcPts val="150"/>
              </a:spcBef>
              <a:spcAft>
                <a:spcPts val="300"/>
              </a:spcAft>
              <a:buClr>
                <a:schemeClr val="accent1"/>
              </a:buClr>
              <a:buSzPct val="80000"/>
              <a:buFont typeface="Corbel" pitchFamily="34" charset="0"/>
              <a:buChar char="•"/>
              <a:tabLst>
                <a:tab pos="266700" algn="l"/>
              </a:tabLst>
              <a:defRPr kumimoji="1">
                <a:solidFill>
                  <a:schemeClr val="accent1"/>
                </a:solidFill>
                <a:latin typeface="Corbel" pitchFamily="34" charset="0"/>
                <a:ea typeface="ＭＳ ゴシック" pitchFamily="49" charset="-128"/>
              </a:defRPr>
            </a:lvl2pPr>
            <a:lvl3pPr marL="1143000" indent="-228600">
              <a:lnSpc>
                <a:spcPct val="90000"/>
              </a:lnSpc>
              <a:spcBef>
                <a:spcPts val="150"/>
              </a:spcBef>
              <a:spcAft>
                <a:spcPts val="300"/>
              </a:spcAft>
              <a:buClr>
                <a:schemeClr val="accent1"/>
              </a:buClr>
              <a:buSzPct val="80000"/>
              <a:buFont typeface="Corbel" pitchFamily="34" charset="0"/>
              <a:buChar char="•"/>
              <a:tabLst>
                <a:tab pos="266700" algn="l"/>
              </a:tabLst>
              <a:defRPr kumimoji="1" sz="1600">
                <a:solidFill>
                  <a:schemeClr val="accent1"/>
                </a:solidFill>
                <a:latin typeface="Corbel" pitchFamily="34" charset="0"/>
                <a:ea typeface="ＭＳ ゴシック" pitchFamily="49" charset="-128"/>
              </a:defRPr>
            </a:lvl3pPr>
            <a:lvl4pPr marL="1600200" indent="-228600">
              <a:lnSpc>
                <a:spcPct val="90000"/>
              </a:lnSpc>
              <a:spcBef>
                <a:spcPts val="150"/>
              </a:spcBef>
              <a:spcAft>
                <a:spcPts val="300"/>
              </a:spcAft>
              <a:buClr>
                <a:schemeClr val="accent1"/>
              </a:buClr>
              <a:buSzPct val="80000"/>
              <a:buFont typeface="Corbel" pitchFamily="34" charset="0"/>
              <a:buChar char="•"/>
              <a:tabLst>
                <a:tab pos="266700" algn="l"/>
              </a:tabLst>
              <a:defRPr kumimoji="1" sz="1400">
                <a:solidFill>
                  <a:schemeClr val="accent1"/>
                </a:solidFill>
                <a:latin typeface="Corbel" pitchFamily="34" charset="0"/>
                <a:ea typeface="ＭＳ ゴシック" pitchFamily="49" charset="-128"/>
              </a:defRPr>
            </a:lvl4pPr>
            <a:lvl5pPr marL="2057400" indent="-228600">
              <a:lnSpc>
                <a:spcPct val="90000"/>
              </a:lnSpc>
              <a:spcBef>
                <a:spcPts val="150"/>
              </a:spcBef>
              <a:spcAft>
                <a:spcPts val="300"/>
              </a:spcAft>
              <a:buClr>
                <a:schemeClr val="accent1"/>
              </a:buClr>
              <a:buSzPct val="80000"/>
              <a:buFont typeface="Corbel" pitchFamily="34" charset="0"/>
              <a:buChar char="•"/>
              <a:tabLst>
                <a:tab pos="266700" algn="l"/>
              </a:tabLst>
              <a:defRPr kumimoji="1" sz="1400">
                <a:solidFill>
                  <a:schemeClr val="accent1"/>
                </a:solidFill>
                <a:latin typeface="Corbel" pitchFamily="34" charset="0"/>
                <a:ea typeface="ＭＳ ゴシック" pitchFamily="49" charset="-128"/>
              </a:defRPr>
            </a:lvl5pPr>
            <a:lvl6pPr marL="2514600" indent="-228600" eaLnBrk="0" fontAlgn="base" hangingPunct="0">
              <a:lnSpc>
                <a:spcPct val="90000"/>
              </a:lnSpc>
              <a:spcBef>
                <a:spcPts val="150"/>
              </a:spcBef>
              <a:spcAft>
                <a:spcPts val="300"/>
              </a:spcAft>
              <a:buClr>
                <a:schemeClr val="accent1"/>
              </a:buClr>
              <a:buSzPct val="80000"/>
              <a:buFont typeface="Corbel" pitchFamily="34" charset="0"/>
              <a:buChar char="•"/>
              <a:tabLst>
                <a:tab pos="266700" algn="l"/>
              </a:tabLst>
              <a:defRPr kumimoji="1" sz="1400">
                <a:solidFill>
                  <a:schemeClr val="accent1"/>
                </a:solidFill>
                <a:latin typeface="Corbel" pitchFamily="34" charset="0"/>
                <a:ea typeface="ＭＳ ゴシック" pitchFamily="49" charset="-128"/>
              </a:defRPr>
            </a:lvl6pPr>
            <a:lvl7pPr marL="2971800" indent="-228600" eaLnBrk="0" fontAlgn="base" hangingPunct="0">
              <a:lnSpc>
                <a:spcPct val="90000"/>
              </a:lnSpc>
              <a:spcBef>
                <a:spcPts val="150"/>
              </a:spcBef>
              <a:spcAft>
                <a:spcPts val="300"/>
              </a:spcAft>
              <a:buClr>
                <a:schemeClr val="accent1"/>
              </a:buClr>
              <a:buSzPct val="80000"/>
              <a:buFont typeface="Corbel" pitchFamily="34" charset="0"/>
              <a:buChar char="•"/>
              <a:tabLst>
                <a:tab pos="266700" algn="l"/>
              </a:tabLst>
              <a:defRPr kumimoji="1" sz="1400">
                <a:solidFill>
                  <a:schemeClr val="accent1"/>
                </a:solidFill>
                <a:latin typeface="Corbel" pitchFamily="34" charset="0"/>
                <a:ea typeface="ＭＳ ゴシック" pitchFamily="49" charset="-128"/>
              </a:defRPr>
            </a:lvl7pPr>
            <a:lvl8pPr marL="3429000" indent="-228600" eaLnBrk="0" fontAlgn="base" hangingPunct="0">
              <a:lnSpc>
                <a:spcPct val="90000"/>
              </a:lnSpc>
              <a:spcBef>
                <a:spcPts val="150"/>
              </a:spcBef>
              <a:spcAft>
                <a:spcPts val="300"/>
              </a:spcAft>
              <a:buClr>
                <a:schemeClr val="accent1"/>
              </a:buClr>
              <a:buSzPct val="80000"/>
              <a:buFont typeface="Corbel" pitchFamily="34" charset="0"/>
              <a:buChar char="•"/>
              <a:tabLst>
                <a:tab pos="266700" algn="l"/>
              </a:tabLst>
              <a:defRPr kumimoji="1" sz="1400">
                <a:solidFill>
                  <a:schemeClr val="accent1"/>
                </a:solidFill>
                <a:latin typeface="Corbel" pitchFamily="34" charset="0"/>
                <a:ea typeface="ＭＳ ゴシック" pitchFamily="49" charset="-128"/>
              </a:defRPr>
            </a:lvl8pPr>
            <a:lvl9pPr marL="3886200" indent="-228600" eaLnBrk="0" fontAlgn="base" hangingPunct="0">
              <a:lnSpc>
                <a:spcPct val="90000"/>
              </a:lnSpc>
              <a:spcBef>
                <a:spcPts val="150"/>
              </a:spcBef>
              <a:spcAft>
                <a:spcPts val="300"/>
              </a:spcAft>
              <a:buClr>
                <a:schemeClr val="accent1"/>
              </a:buClr>
              <a:buSzPct val="80000"/>
              <a:buFont typeface="Corbel" pitchFamily="34" charset="0"/>
              <a:buChar char="•"/>
              <a:tabLst>
                <a:tab pos="266700" algn="l"/>
              </a:tabLst>
              <a:defRPr kumimoji="1" sz="1400">
                <a:solidFill>
                  <a:schemeClr val="accent1"/>
                </a:solidFill>
                <a:latin typeface="Corbel" pitchFamily="34" charset="0"/>
                <a:ea typeface="ＭＳ ゴシック" pitchFamily="49" charset="-128"/>
              </a:defRPr>
            </a:lvl9pPr>
          </a:lstStyle>
          <a:p>
            <a:pPr fontAlgn="base">
              <a:lnSpc>
                <a:spcPct val="100000"/>
              </a:lnSpc>
              <a:spcBef>
                <a:spcPct val="0"/>
              </a:spcBef>
              <a:spcAft>
                <a:spcPct val="0"/>
              </a:spcAft>
              <a:buClrTx/>
              <a:buSzTx/>
              <a:buFontTx/>
              <a:buNone/>
            </a:pPr>
            <a:r>
              <a:rPr lang="ja-JP" altLang="en-US" sz="2400" dirty="0">
                <a:solidFill>
                  <a:srgbClr val="000000"/>
                </a:solidFill>
                <a:latin typeface="+mn-ea"/>
                <a:ea typeface="+mn-ea"/>
              </a:rPr>
              <a:t>●アルツハイマー型認知症では、初期からみられる</a:t>
            </a:r>
            <a:endParaRPr lang="en-US" altLang="ja-JP" sz="2400" dirty="0">
              <a:solidFill>
                <a:srgbClr val="000000"/>
              </a:solidFill>
              <a:latin typeface="+mn-ea"/>
              <a:ea typeface="+mn-ea"/>
            </a:endParaRPr>
          </a:p>
          <a:p>
            <a:pPr fontAlgn="base">
              <a:lnSpc>
                <a:spcPct val="100000"/>
              </a:lnSpc>
              <a:spcBef>
                <a:spcPct val="0"/>
              </a:spcBef>
              <a:spcAft>
                <a:spcPct val="0"/>
              </a:spcAft>
              <a:buClrTx/>
              <a:buSzTx/>
              <a:buFontTx/>
              <a:buNone/>
            </a:pPr>
            <a:r>
              <a:rPr lang="ja-JP" altLang="en-US" sz="2400" dirty="0">
                <a:solidFill>
                  <a:srgbClr val="000000"/>
                </a:solidFill>
                <a:latin typeface="+mn-ea"/>
                <a:ea typeface="+mn-ea"/>
              </a:rPr>
              <a:t>●最近の出来事を記憶しにくくなる</a:t>
            </a:r>
            <a:endParaRPr lang="en-US" altLang="ja-JP" sz="2400" dirty="0">
              <a:solidFill>
                <a:srgbClr val="000000"/>
              </a:solidFill>
              <a:latin typeface="+mn-ea"/>
              <a:ea typeface="+mn-ea"/>
            </a:endParaRPr>
          </a:p>
          <a:p>
            <a:pPr fontAlgn="base">
              <a:lnSpc>
                <a:spcPct val="100000"/>
              </a:lnSpc>
              <a:spcBef>
                <a:spcPct val="0"/>
              </a:spcBef>
              <a:spcAft>
                <a:spcPct val="0"/>
              </a:spcAft>
              <a:buClrTx/>
              <a:buSzTx/>
              <a:buFontTx/>
              <a:buNone/>
            </a:pPr>
            <a:r>
              <a:rPr lang="ja-JP" altLang="en-US" sz="2400" dirty="0">
                <a:solidFill>
                  <a:srgbClr val="000000"/>
                </a:solidFill>
                <a:latin typeface="+mn-ea"/>
                <a:ea typeface="+mn-ea"/>
              </a:rPr>
              <a:t>●出来事そのものを忘れてしまうこと。ヒントがあっても思い出せない</a:t>
            </a:r>
          </a:p>
        </p:txBody>
      </p:sp>
      <p:pic>
        <p:nvPicPr>
          <p:cNvPr id="3" name="図 2">
            <a:extLst>
              <a:ext uri="{FF2B5EF4-FFF2-40B4-BE49-F238E27FC236}">
                <a16:creationId xmlns:a16="http://schemas.microsoft.com/office/drawing/2014/main" id="{BDD9F3B9-8BA9-48BF-ACB1-8392F8C3F49D}"/>
              </a:ext>
            </a:extLst>
          </p:cNvPr>
          <p:cNvPicPr>
            <a:picLocks noChangeAspect="1"/>
          </p:cNvPicPr>
          <p:nvPr/>
        </p:nvPicPr>
        <p:blipFill>
          <a:blip r:embed="rId3"/>
          <a:stretch>
            <a:fillRect/>
          </a:stretch>
        </p:blipFill>
        <p:spPr>
          <a:xfrm>
            <a:off x="1475656" y="3089128"/>
            <a:ext cx="6183848" cy="3567294"/>
          </a:xfrm>
          <a:prstGeom prst="rect">
            <a:avLst/>
          </a:prstGeom>
        </p:spPr>
      </p:pic>
      <p:sp>
        <p:nvSpPr>
          <p:cNvPr id="9" name="正方形/長方形 8">
            <a:extLst>
              <a:ext uri="{FF2B5EF4-FFF2-40B4-BE49-F238E27FC236}">
                <a16:creationId xmlns:a16="http://schemas.microsoft.com/office/drawing/2014/main" id="{D455CC9F-F695-4733-AAE6-F6E3C338D874}"/>
              </a:ext>
            </a:extLst>
          </p:cNvPr>
          <p:cNvSpPr/>
          <p:nvPr/>
        </p:nvSpPr>
        <p:spPr>
          <a:xfrm>
            <a:off x="1723264" y="2805500"/>
            <a:ext cx="5688632" cy="71567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老化によるもの忘れとの違いは・・</a:t>
            </a:r>
          </a:p>
        </p:txBody>
      </p:sp>
      <p:sp>
        <p:nvSpPr>
          <p:cNvPr id="8" name="テキスト ボックス 7">
            <a:extLst>
              <a:ext uri="{FF2B5EF4-FFF2-40B4-BE49-F238E27FC236}">
                <a16:creationId xmlns:a16="http://schemas.microsoft.com/office/drawing/2014/main" id="{280D6264-38E1-4936-9E78-D37B6311443E}"/>
              </a:ext>
            </a:extLst>
          </p:cNvPr>
          <p:cNvSpPr txBox="1"/>
          <p:nvPr/>
        </p:nvSpPr>
        <p:spPr>
          <a:xfrm>
            <a:off x="6267586" y="555848"/>
            <a:ext cx="3200958"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kumimoji="1" lang="ja-JP" altLang="en-US" sz="1800" b="1" dirty="0"/>
              <a:t>認知機能障害（中核症状）</a:t>
            </a:r>
            <a:endParaRPr kumimoji="1" lang="ja-JP" altLang="en-US" dirty="0"/>
          </a:p>
        </p:txBody>
      </p:sp>
      <p:sp>
        <p:nvSpPr>
          <p:cNvPr id="6" name="四角形: 角を丸くする 5">
            <a:extLst>
              <a:ext uri="{FF2B5EF4-FFF2-40B4-BE49-F238E27FC236}">
                <a16:creationId xmlns:a16="http://schemas.microsoft.com/office/drawing/2014/main" id="{55CBB53A-433B-46AD-AAB1-5C6F9804156D}"/>
              </a:ext>
            </a:extLst>
          </p:cNvPr>
          <p:cNvSpPr/>
          <p:nvPr/>
        </p:nvSpPr>
        <p:spPr>
          <a:xfrm>
            <a:off x="6267586" y="439927"/>
            <a:ext cx="2771786" cy="469871"/>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263762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p:cNvSpPr>
            <a:spLocks noChangeArrowheads="1"/>
          </p:cNvSpPr>
          <p:nvPr/>
        </p:nvSpPr>
        <p:spPr bwMode="auto">
          <a:xfrm>
            <a:off x="467544" y="284028"/>
            <a:ext cx="3105540" cy="743869"/>
          </a:xfrm>
          <a:prstGeom prst="roundRect">
            <a:avLst>
              <a:gd name="adj" fmla="val 16667"/>
            </a:avLst>
          </a:prstGeom>
          <a:solidFill>
            <a:srgbClr val="CCCCFF"/>
          </a:solidFill>
          <a:ln w="9525">
            <a:solidFill>
              <a:srgbClr val="000000"/>
            </a:solidFill>
            <a:round/>
            <a:headEnd/>
            <a:tailEnd/>
          </a:ln>
          <a:effectLst/>
        </p:spPr>
        <p:txBody>
          <a:bodyPr wrap="none" anchor="ctr"/>
          <a:lstStyle>
            <a:lvl1pPr>
              <a:lnSpc>
                <a:spcPct val="90000"/>
              </a:lnSpc>
              <a:spcBef>
                <a:spcPts val="1000"/>
              </a:spcBef>
              <a:buClr>
                <a:schemeClr val="accent1"/>
              </a:buClr>
              <a:buSzPct val="80000"/>
              <a:buFont typeface="Corbel" pitchFamily="34" charset="0"/>
              <a:buChar char="•"/>
              <a:defRPr kumimoji="1" sz="2000">
                <a:solidFill>
                  <a:schemeClr val="accent1"/>
                </a:solidFill>
                <a:latin typeface="Corbel" pitchFamily="34" charset="0"/>
                <a:ea typeface="ＭＳ ゴシック" pitchFamily="49" charset="-128"/>
              </a:defRPr>
            </a:lvl1pPr>
            <a:lvl2pPr marL="742950" indent="-285750">
              <a:lnSpc>
                <a:spcPct val="90000"/>
              </a:lnSpc>
              <a:spcBef>
                <a:spcPts val="150"/>
              </a:spcBef>
              <a:spcAft>
                <a:spcPts val="300"/>
              </a:spcAft>
              <a:buClr>
                <a:schemeClr val="accent1"/>
              </a:buClr>
              <a:buSzPct val="80000"/>
              <a:buFont typeface="Corbel" pitchFamily="34" charset="0"/>
              <a:buChar char="•"/>
              <a:defRPr kumimoji="1">
                <a:solidFill>
                  <a:schemeClr val="accent1"/>
                </a:solidFill>
                <a:latin typeface="Corbel" pitchFamily="34" charset="0"/>
                <a:ea typeface="ＭＳ ゴシック" pitchFamily="49" charset="-128"/>
              </a:defRPr>
            </a:lvl2pPr>
            <a:lvl3pPr marL="1143000" indent="-228600">
              <a:lnSpc>
                <a:spcPct val="90000"/>
              </a:lnSpc>
              <a:spcBef>
                <a:spcPts val="150"/>
              </a:spcBef>
              <a:spcAft>
                <a:spcPts val="300"/>
              </a:spcAft>
              <a:buClr>
                <a:schemeClr val="accent1"/>
              </a:buClr>
              <a:buSzPct val="80000"/>
              <a:buFont typeface="Corbel" pitchFamily="34" charset="0"/>
              <a:buChar char="•"/>
              <a:defRPr kumimoji="1" sz="1600">
                <a:solidFill>
                  <a:schemeClr val="accent1"/>
                </a:solidFill>
                <a:latin typeface="Corbel" pitchFamily="34" charset="0"/>
                <a:ea typeface="ＭＳ ゴシック" pitchFamily="49" charset="-128"/>
              </a:defRPr>
            </a:lvl3pPr>
            <a:lvl4pPr marL="1600200" indent="-22860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4pPr>
            <a:lvl5pPr marL="2057400" indent="-22860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5pPr>
            <a:lvl6pPr marL="25146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6pPr>
            <a:lvl7pPr marL="29718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7pPr>
            <a:lvl8pPr marL="34290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8pPr>
            <a:lvl9pPr marL="38862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9pPr>
          </a:lstStyle>
          <a:p>
            <a:pPr algn="ctr" fontAlgn="base">
              <a:lnSpc>
                <a:spcPct val="150000"/>
              </a:lnSpc>
              <a:spcBef>
                <a:spcPct val="0"/>
              </a:spcBef>
              <a:spcAft>
                <a:spcPct val="0"/>
              </a:spcAft>
              <a:buClrTx/>
              <a:buSzTx/>
              <a:buFontTx/>
              <a:buNone/>
              <a:defRPr/>
            </a:pPr>
            <a:r>
              <a:rPr lang="ja-JP" altLang="en-US" sz="4000" kern="0" dirty="0">
                <a:solidFill>
                  <a:srgbClr val="000000"/>
                </a:solidFill>
                <a:latin typeface="+mn-ea"/>
                <a:ea typeface="+mn-ea"/>
              </a:rPr>
              <a:t>失見当識</a:t>
            </a:r>
          </a:p>
        </p:txBody>
      </p:sp>
      <p:sp>
        <p:nvSpPr>
          <p:cNvPr id="5" name="Text Box 28"/>
          <p:cNvSpPr txBox="1">
            <a:spLocks noChangeArrowheads="1"/>
          </p:cNvSpPr>
          <p:nvPr/>
        </p:nvSpPr>
        <p:spPr bwMode="auto">
          <a:xfrm>
            <a:off x="720094" y="1772816"/>
            <a:ext cx="824439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marL="266700" indent="-266700">
              <a:lnSpc>
                <a:spcPct val="90000"/>
              </a:lnSpc>
              <a:spcBef>
                <a:spcPts val="1000"/>
              </a:spcBef>
              <a:buClr>
                <a:schemeClr val="accent1"/>
              </a:buClr>
              <a:buSzPct val="80000"/>
              <a:buFont typeface="Corbel" pitchFamily="34" charset="0"/>
              <a:buChar char="•"/>
              <a:tabLst>
                <a:tab pos="266700" algn="l"/>
              </a:tabLst>
              <a:defRPr kumimoji="1" sz="2000">
                <a:solidFill>
                  <a:schemeClr val="accent1"/>
                </a:solidFill>
                <a:latin typeface="Corbel" pitchFamily="34" charset="0"/>
                <a:ea typeface="ＭＳ ゴシック" pitchFamily="49" charset="-128"/>
              </a:defRPr>
            </a:lvl1pPr>
            <a:lvl2pPr marL="742950" indent="-285750">
              <a:lnSpc>
                <a:spcPct val="90000"/>
              </a:lnSpc>
              <a:spcBef>
                <a:spcPts val="150"/>
              </a:spcBef>
              <a:spcAft>
                <a:spcPts val="300"/>
              </a:spcAft>
              <a:buClr>
                <a:schemeClr val="accent1"/>
              </a:buClr>
              <a:buSzPct val="80000"/>
              <a:buFont typeface="Corbel" pitchFamily="34" charset="0"/>
              <a:buChar char="•"/>
              <a:tabLst>
                <a:tab pos="266700" algn="l"/>
              </a:tabLst>
              <a:defRPr kumimoji="1">
                <a:solidFill>
                  <a:schemeClr val="accent1"/>
                </a:solidFill>
                <a:latin typeface="Corbel" pitchFamily="34" charset="0"/>
                <a:ea typeface="ＭＳ ゴシック" pitchFamily="49" charset="-128"/>
              </a:defRPr>
            </a:lvl2pPr>
            <a:lvl3pPr marL="1143000" indent="-228600">
              <a:lnSpc>
                <a:spcPct val="90000"/>
              </a:lnSpc>
              <a:spcBef>
                <a:spcPts val="150"/>
              </a:spcBef>
              <a:spcAft>
                <a:spcPts val="300"/>
              </a:spcAft>
              <a:buClr>
                <a:schemeClr val="accent1"/>
              </a:buClr>
              <a:buSzPct val="80000"/>
              <a:buFont typeface="Corbel" pitchFamily="34" charset="0"/>
              <a:buChar char="•"/>
              <a:tabLst>
                <a:tab pos="266700" algn="l"/>
              </a:tabLst>
              <a:defRPr kumimoji="1" sz="1600">
                <a:solidFill>
                  <a:schemeClr val="accent1"/>
                </a:solidFill>
                <a:latin typeface="Corbel" pitchFamily="34" charset="0"/>
                <a:ea typeface="ＭＳ ゴシック" pitchFamily="49" charset="-128"/>
              </a:defRPr>
            </a:lvl3pPr>
            <a:lvl4pPr marL="1600200" indent="-228600">
              <a:lnSpc>
                <a:spcPct val="90000"/>
              </a:lnSpc>
              <a:spcBef>
                <a:spcPts val="150"/>
              </a:spcBef>
              <a:spcAft>
                <a:spcPts val="300"/>
              </a:spcAft>
              <a:buClr>
                <a:schemeClr val="accent1"/>
              </a:buClr>
              <a:buSzPct val="80000"/>
              <a:buFont typeface="Corbel" pitchFamily="34" charset="0"/>
              <a:buChar char="•"/>
              <a:tabLst>
                <a:tab pos="266700" algn="l"/>
              </a:tabLst>
              <a:defRPr kumimoji="1" sz="1400">
                <a:solidFill>
                  <a:schemeClr val="accent1"/>
                </a:solidFill>
                <a:latin typeface="Corbel" pitchFamily="34" charset="0"/>
                <a:ea typeface="ＭＳ ゴシック" pitchFamily="49" charset="-128"/>
              </a:defRPr>
            </a:lvl4pPr>
            <a:lvl5pPr marL="2057400" indent="-228600">
              <a:lnSpc>
                <a:spcPct val="90000"/>
              </a:lnSpc>
              <a:spcBef>
                <a:spcPts val="150"/>
              </a:spcBef>
              <a:spcAft>
                <a:spcPts val="300"/>
              </a:spcAft>
              <a:buClr>
                <a:schemeClr val="accent1"/>
              </a:buClr>
              <a:buSzPct val="80000"/>
              <a:buFont typeface="Corbel" pitchFamily="34" charset="0"/>
              <a:buChar char="•"/>
              <a:tabLst>
                <a:tab pos="266700" algn="l"/>
              </a:tabLst>
              <a:defRPr kumimoji="1" sz="1400">
                <a:solidFill>
                  <a:schemeClr val="accent1"/>
                </a:solidFill>
                <a:latin typeface="Corbel" pitchFamily="34" charset="0"/>
                <a:ea typeface="ＭＳ ゴシック" pitchFamily="49" charset="-128"/>
              </a:defRPr>
            </a:lvl5pPr>
            <a:lvl6pPr marL="2514600" indent="-228600" eaLnBrk="0" fontAlgn="base" hangingPunct="0">
              <a:lnSpc>
                <a:spcPct val="90000"/>
              </a:lnSpc>
              <a:spcBef>
                <a:spcPts val="150"/>
              </a:spcBef>
              <a:spcAft>
                <a:spcPts val="300"/>
              </a:spcAft>
              <a:buClr>
                <a:schemeClr val="accent1"/>
              </a:buClr>
              <a:buSzPct val="80000"/>
              <a:buFont typeface="Corbel" pitchFamily="34" charset="0"/>
              <a:buChar char="•"/>
              <a:tabLst>
                <a:tab pos="266700" algn="l"/>
              </a:tabLst>
              <a:defRPr kumimoji="1" sz="1400">
                <a:solidFill>
                  <a:schemeClr val="accent1"/>
                </a:solidFill>
                <a:latin typeface="Corbel" pitchFamily="34" charset="0"/>
                <a:ea typeface="ＭＳ ゴシック" pitchFamily="49" charset="-128"/>
              </a:defRPr>
            </a:lvl6pPr>
            <a:lvl7pPr marL="2971800" indent="-228600" eaLnBrk="0" fontAlgn="base" hangingPunct="0">
              <a:lnSpc>
                <a:spcPct val="90000"/>
              </a:lnSpc>
              <a:spcBef>
                <a:spcPts val="150"/>
              </a:spcBef>
              <a:spcAft>
                <a:spcPts val="300"/>
              </a:spcAft>
              <a:buClr>
                <a:schemeClr val="accent1"/>
              </a:buClr>
              <a:buSzPct val="80000"/>
              <a:buFont typeface="Corbel" pitchFamily="34" charset="0"/>
              <a:buChar char="•"/>
              <a:tabLst>
                <a:tab pos="266700" algn="l"/>
              </a:tabLst>
              <a:defRPr kumimoji="1" sz="1400">
                <a:solidFill>
                  <a:schemeClr val="accent1"/>
                </a:solidFill>
                <a:latin typeface="Corbel" pitchFamily="34" charset="0"/>
                <a:ea typeface="ＭＳ ゴシック" pitchFamily="49" charset="-128"/>
              </a:defRPr>
            </a:lvl7pPr>
            <a:lvl8pPr marL="3429000" indent="-228600" eaLnBrk="0" fontAlgn="base" hangingPunct="0">
              <a:lnSpc>
                <a:spcPct val="90000"/>
              </a:lnSpc>
              <a:spcBef>
                <a:spcPts val="150"/>
              </a:spcBef>
              <a:spcAft>
                <a:spcPts val="300"/>
              </a:spcAft>
              <a:buClr>
                <a:schemeClr val="accent1"/>
              </a:buClr>
              <a:buSzPct val="80000"/>
              <a:buFont typeface="Corbel" pitchFamily="34" charset="0"/>
              <a:buChar char="•"/>
              <a:tabLst>
                <a:tab pos="266700" algn="l"/>
              </a:tabLst>
              <a:defRPr kumimoji="1" sz="1400">
                <a:solidFill>
                  <a:schemeClr val="accent1"/>
                </a:solidFill>
                <a:latin typeface="Corbel" pitchFamily="34" charset="0"/>
                <a:ea typeface="ＭＳ ゴシック" pitchFamily="49" charset="-128"/>
              </a:defRPr>
            </a:lvl8pPr>
            <a:lvl9pPr marL="3886200" indent="-228600" eaLnBrk="0" fontAlgn="base" hangingPunct="0">
              <a:lnSpc>
                <a:spcPct val="90000"/>
              </a:lnSpc>
              <a:spcBef>
                <a:spcPts val="150"/>
              </a:spcBef>
              <a:spcAft>
                <a:spcPts val="300"/>
              </a:spcAft>
              <a:buClr>
                <a:schemeClr val="accent1"/>
              </a:buClr>
              <a:buSzPct val="80000"/>
              <a:buFont typeface="Corbel" pitchFamily="34" charset="0"/>
              <a:buChar char="•"/>
              <a:tabLst>
                <a:tab pos="266700" algn="l"/>
              </a:tabLst>
              <a:defRPr kumimoji="1" sz="1400">
                <a:solidFill>
                  <a:schemeClr val="accent1"/>
                </a:solidFill>
                <a:latin typeface="Corbel" pitchFamily="34" charset="0"/>
                <a:ea typeface="ＭＳ ゴシック" pitchFamily="49" charset="-128"/>
              </a:defRPr>
            </a:lvl9pPr>
          </a:lstStyle>
          <a:p>
            <a:pPr fontAlgn="base">
              <a:lnSpc>
                <a:spcPct val="100000"/>
              </a:lnSpc>
              <a:spcBef>
                <a:spcPct val="0"/>
              </a:spcBef>
              <a:spcAft>
                <a:spcPct val="0"/>
              </a:spcAft>
              <a:buClrTx/>
              <a:buSzTx/>
              <a:buFontTx/>
              <a:buNone/>
            </a:pPr>
            <a:r>
              <a:rPr lang="ja-JP" altLang="en-US" sz="3000" dirty="0">
                <a:solidFill>
                  <a:srgbClr val="000000"/>
                </a:solidFill>
                <a:latin typeface="メイリオ"/>
                <a:ea typeface="メイリオ"/>
              </a:rPr>
              <a:t>●</a:t>
            </a:r>
            <a:r>
              <a:rPr lang="ja-JP" altLang="en-US" sz="3000" dirty="0">
                <a:solidFill>
                  <a:srgbClr val="000000"/>
                </a:solidFill>
                <a:latin typeface="+mn-ea"/>
                <a:ea typeface="+mn-ea"/>
              </a:rPr>
              <a:t>時間・季節・場所等の感覚が分からなくなる</a:t>
            </a:r>
          </a:p>
          <a:p>
            <a:pPr marL="0" lvl="0" indent="0" fontAlgn="base">
              <a:lnSpc>
                <a:spcPct val="100000"/>
              </a:lnSpc>
              <a:spcBef>
                <a:spcPct val="0"/>
              </a:spcBef>
              <a:spcAft>
                <a:spcPct val="0"/>
              </a:spcAft>
              <a:buClrTx/>
              <a:buSzTx/>
              <a:buNone/>
              <a:tabLst/>
            </a:pPr>
            <a:r>
              <a:rPr lang="ja-JP" altLang="en-US" sz="3000" dirty="0">
                <a:solidFill>
                  <a:srgbClr val="000000"/>
                </a:solidFill>
                <a:latin typeface="+mn-ea"/>
                <a:ea typeface="+mn-ea"/>
              </a:rPr>
              <a:t>●約束した時間が守れない</a:t>
            </a:r>
            <a:endParaRPr lang="en-US" altLang="ja-JP" sz="3000" dirty="0">
              <a:solidFill>
                <a:srgbClr val="000000"/>
              </a:solidFill>
              <a:latin typeface="+mn-ea"/>
              <a:ea typeface="+mn-ea"/>
            </a:endParaRPr>
          </a:p>
          <a:p>
            <a:pPr marL="0" lvl="0" indent="0" fontAlgn="base">
              <a:lnSpc>
                <a:spcPct val="100000"/>
              </a:lnSpc>
              <a:spcBef>
                <a:spcPct val="0"/>
              </a:spcBef>
              <a:spcAft>
                <a:spcPct val="0"/>
              </a:spcAft>
              <a:buClrTx/>
              <a:buSzTx/>
              <a:buNone/>
              <a:tabLst/>
            </a:pPr>
            <a:r>
              <a:rPr lang="ja-JP" altLang="en-US" sz="3000" dirty="0">
                <a:solidFill>
                  <a:srgbClr val="000000"/>
                </a:solidFill>
                <a:latin typeface="+mn-ea"/>
                <a:ea typeface="+mn-ea"/>
              </a:rPr>
              <a:t>●夏なのに冬の服装をしてしまったりする</a:t>
            </a:r>
            <a:endParaRPr lang="en-US" altLang="ja-JP" sz="3000" dirty="0">
              <a:solidFill>
                <a:srgbClr val="000000"/>
              </a:solidFill>
              <a:latin typeface="+mn-ea"/>
              <a:ea typeface="+mn-ea"/>
            </a:endParaRPr>
          </a:p>
          <a:p>
            <a:pPr marL="0" lvl="0" indent="0" fontAlgn="base">
              <a:lnSpc>
                <a:spcPct val="100000"/>
              </a:lnSpc>
              <a:spcBef>
                <a:spcPct val="0"/>
              </a:spcBef>
              <a:spcAft>
                <a:spcPct val="0"/>
              </a:spcAft>
              <a:buClrTx/>
              <a:buSzTx/>
              <a:buNone/>
              <a:tabLst/>
            </a:pPr>
            <a:r>
              <a:rPr lang="ja-JP" altLang="en-US" sz="3000" dirty="0">
                <a:solidFill>
                  <a:srgbClr val="000000"/>
                </a:solidFill>
                <a:latin typeface="+mn-ea"/>
                <a:ea typeface="+mn-ea"/>
              </a:rPr>
              <a:t>●道順などが分からなくなる</a:t>
            </a:r>
          </a:p>
        </p:txBody>
      </p:sp>
      <p:pic>
        <p:nvPicPr>
          <p:cNvPr id="4098" name="Picture 2" descr="徘徊するお婆さんのイラスト（認知症）">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3295498"/>
            <a:ext cx="3341254" cy="3341254"/>
          </a:xfrm>
          <a:prstGeom prst="rect">
            <a:avLst/>
          </a:prstGeom>
          <a:noFill/>
          <a:extLst>
            <a:ext uri="{909E8E84-426E-40DD-AFC4-6F175D3DCCD1}">
              <a14:hiddenFill xmlns:a14="http://schemas.microsoft.com/office/drawing/2010/main">
                <a:solidFill>
                  <a:srgbClr val="FFFFFF"/>
                </a:solidFill>
              </a14:hiddenFill>
            </a:ext>
          </a:extLst>
        </p:spPr>
      </p:pic>
      <p:sp>
        <p:nvSpPr>
          <p:cNvPr id="2" name="楕円 1">
            <a:extLst>
              <a:ext uri="{FF2B5EF4-FFF2-40B4-BE49-F238E27FC236}">
                <a16:creationId xmlns:a16="http://schemas.microsoft.com/office/drawing/2014/main" id="{B8AFFE1A-38C0-4162-8240-30358D7AF20C}"/>
              </a:ext>
            </a:extLst>
          </p:cNvPr>
          <p:cNvSpPr/>
          <p:nvPr/>
        </p:nvSpPr>
        <p:spPr>
          <a:xfrm>
            <a:off x="6156176" y="3429000"/>
            <a:ext cx="504056" cy="7200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0CFB1188-3338-4537-96D2-517C5F90AA5A}"/>
              </a:ext>
            </a:extLst>
          </p:cNvPr>
          <p:cNvSpPr/>
          <p:nvPr/>
        </p:nvSpPr>
        <p:spPr>
          <a:xfrm>
            <a:off x="7466763" y="3570404"/>
            <a:ext cx="504056" cy="7200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9F116C2D-B9F1-49F1-8BE1-41001597AA6B}"/>
              </a:ext>
            </a:extLst>
          </p:cNvPr>
          <p:cNvSpPr txBox="1"/>
          <p:nvPr/>
        </p:nvSpPr>
        <p:spPr>
          <a:xfrm>
            <a:off x="6267586" y="555848"/>
            <a:ext cx="3200958"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kumimoji="1" lang="ja-JP" altLang="en-US" sz="1800" b="1" dirty="0"/>
              <a:t>認知機能障害（中核症状）</a:t>
            </a:r>
            <a:endParaRPr kumimoji="1" lang="ja-JP" altLang="en-US" dirty="0"/>
          </a:p>
        </p:txBody>
      </p:sp>
      <p:sp>
        <p:nvSpPr>
          <p:cNvPr id="10" name="四角形: 角を丸くする 9">
            <a:extLst>
              <a:ext uri="{FF2B5EF4-FFF2-40B4-BE49-F238E27FC236}">
                <a16:creationId xmlns:a16="http://schemas.microsoft.com/office/drawing/2014/main" id="{17AF5098-2AF3-4911-84D4-6B71EC20CEE5}"/>
              </a:ext>
            </a:extLst>
          </p:cNvPr>
          <p:cNvSpPr/>
          <p:nvPr/>
        </p:nvSpPr>
        <p:spPr>
          <a:xfrm>
            <a:off x="6245954" y="530206"/>
            <a:ext cx="2771786" cy="469871"/>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841603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p:cNvSpPr>
            <a:spLocks noChangeArrowheads="1"/>
          </p:cNvSpPr>
          <p:nvPr/>
        </p:nvSpPr>
        <p:spPr bwMode="auto">
          <a:xfrm>
            <a:off x="107504" y="349116"/>
            <a:ext cx="5337789" cy="764947"/>
          </a:xfrm>
          <a:prstGeom prst="roundRect">
            <a:avLst>
              <a:gd name="adj" fmla="val 16667"/>
            </a:avLst>
          </a:prstGeom>
          <a:solidFill>
            <a:srgbClr val="CCCCFF"/>
          </a:solidFill>
          <a:ln w="9525">
            <a:solidFill>
              <a:srgbClr val="000000"/>
            </a:solidFill>
            <a:round/>
            <a:headEnd/>
            <a:tailEnd/>
          </a:ln>
          <a:effectLst/>
        </p:spPr>
        <p:txBody>
          <a:bodyPr wrap="none" anchor="ctr"/>
          <a:lstStyle>
            <a:lvl1pPr>
              <a:lnSpc>
                <a:spcPct val="90000"/>
              </a:lnSpc>
              <a:spcBef>
                <a:spcPts val="1000"/>
              </a:spcBef>
              <a:buClr>
                <a:schemeClr val="accent1"/>
              </a:buClr>
              <a:buSzPct val="80000"/>
              <a:buFont typeface="Corbel" pitchFamily="34" charset="0"/>
              <a:buChar char="•"/>
              <a:defRPr kumimoji="1" sz="2000">
                <a:solidFill>
                  <a:schemeClr val="accent1"/>
                </a:solidFill>
                <a:latin typeface="Corbel" pitchFamily="34" charset="0"/>
                <a:ea typeface="ＭＳ ゴシック" pitchFamily="49" charset="-128"/>
              </a:defRPr>
            </a:lvl1pPr>
            <a:lvl2pPr marL="742950" indent="-285750">
              <a:lnSpc>
                <a:spcPct val="90000"/>
              </a:lnSpc>
              <a:spcBef>
                <a:spcPts val="150"/>
              </a:spcBef>
              <a:spcAft>
                <a:spcPts val="300"/>
              </a:spcAft>
              <a:buClr>
                <a:schemeClr val="accent1"/>
              </a:buClr>
              <a:buSzPct val="80000"/>
              <a:buFont typeface="Corbel" pitchFamily="34" charset="0"/>
              <a:buChar char="•"/>
              <a:defRPr kumimoji="1">
                <a:solidFill>
                  <a:schemeClr val="accent1"/>
                </a:solidFill>
                <a:latin typeface="Corbel" pitchFamily="34" charset="0"/>
                <a:ea typeface="ＭＳ ゴシック" pitchFamily="49" charset="-128"/>
              </a:defRPr>
            </a:lvl2pPr>
            <a:lvl3pPr marL="1143000" indent="-228600">
              <a:lnSpc>
                <a:spcPct val="90000"/>
              </a:lnSpc>
              <a:spcBef>
                <a:spcPts val="150"/>
              </a:spcBef>
              <a:spcAft>
                <a:spcPts val="300"/>
              </a:spcAft>
              <a:buClr>
                <a:schemeClr val="accent1"/>
              </a:buClr>
              <a:buSzPct val="80000"/>
              <a:buFont typeface="Corbel" pitchFamily="34" charset="0"/>
              <a:buChar char="•"/>
              <a:defRPr kumimoji="1" sz="1600">
                <a:solidFill>
                  <a:schemeClr val="accent1"/>
                </a:solidFill>
                <a:latin typeface="Corbel" pitchFamily="34" charset="0"/>
                <a:ea typeface="ＭＳ ゴシック" pitchFamily="49" charset="-128"/>
              </a:defRPr>
            </a:lvl3pPr>
            <a:lvl4pPr marL="1600200" indent="-22860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4pPr>
            <a:lvl5pPr marL="2057400" indent="-22860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5pPr>
            <a:lvl6pPr marL="25146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6pPr>
            <a:lvl7pPr marL="29718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7pPr>
            <a:lvl8pPr marL="34290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8pPr>
            <a:lvl9pPr marL="38862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9pPr>
          </a:lstStyle>
          <a:p>
            <a:pPr lvl="0" algn="ctr" fontAlgn="base">
              <a:lnSpc>
                <a:spcPct val="150000"/>
              </a:lnSpc>
              <a:spcBef>
                <a:spcPct val="0"/>
              </a:spcBef>
              <a:spcAft>
                <a:spcPct val="0"/>
              </a:spcAft>
              <a:buClrTx/>
              <a:buSzTx/>
              <a:buNone/>
              <a:defRPr/>
            </a:pPr>
            <a:r>
              <a:rPr lang="ja-JP" altLang="en-US" sz="3200" kern="0" dirty="0">
                <a:solidFill>
                  <a:srgbClr val="000000"/>
                </a:solidFill>
                <a:latin typeface="+mn-ea"/>
                <a:ea typeface="+mn-ea"/>
              </a:rPr>
              <a:t>理解・判断力について</a:t>
            </a:r>
          </a:p>
        </p:txBody>
      </p:sp>
      <p:sp>
        <p:nvSpPr>
          <p:cNvPr id="5" name="Text Box 28"/>
          <p:cNvSpPr txBox="1">
            <a:spLocks noChangeArrowheads="1"/>
          </p:cNvSpPr>
          <p:nvPr/>
        </p:nvSpPr>
        <p:spPr bwMode="auto">
          <a:xfrm>
            <a:off x="449803" y="1574003"/>
            <a:ext cx="824439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marL="266700" indent="-266700">
              <a:lnSpc>
                <a:spcPct val="90000"/>
              </a:lnSpc>
              <a:spcBef>
                <a:spcPts val="1000"/>
              </a:spcBef>
              <a:buClr>
                <a:schemeClr val="accent1"/>
              </a:buClr>
              <a:buSzPct val="80000"/>
              <a:buFont typeface="Corbel" pitchFamily="34" charset="0"/>
              <a:buChar char="•"/>
              <a:tabLst>
                <a:tab pos="266700" algn="l"/>
              </a:tabLst>
              <a:defRPr kumimoji="1" sz="2000">
                <a:solidFill>
                  <a:schemeClr val="accent1"/>
                </a:solidFill>
                <a:latin typeface="Corbel" pitchFamily="34" charset="0"/>
                <a:ea typeface="ＭＳ ゴシック" pitchFamily="49" charset="-128"/>
              </a:defRPr>
            </a:lvl1pPr>
            <a:lvl2pPr marL="742950" indent="-285750">
              <a:lnSpc>
                <a:spcPct val="90000"/>
              </a:lnSpc>
              <a:spcBef>
                <a:spcPts val="150"/>
              </a:spcBef>
              <a:spcAft>
                <a:spcPts val="300"/>
              </a:spcAft>
              <a:buClr>
                <a:schemeClr val="accent1"/>
              </a:buClr>
              <a:buSzPct val="80000"/>
              <a:buFont typeface="Corbel" pitchFamily="34" charset="0"/>
              <a:buChar char="•"/>
              <a:tabLst>
                <a:tab pos="266700" algn="l"/>
              </a:tabLst>
              <a:defRPr kumimoji="1">
                <a:solidFill>
                  <a:schemeClr val="accent1"/>
                </a:solidFill>
                <a:latin typeface="Corbel" pitchFamily="34" charset="0"/>
                <a:ea typeface="ＭＳ ゴシック" pitchFamily="49" charset="-128"/>
              </a:defRPr>
            </a:lvl2pPr>
            <a:lvl3pPr marL="1143000" indent="-228600">
              <a:lnSpc>
                <a:spcPct val="90000"/>
              </a:lnSpc>
              <a:spcBef>
                <a:spcPts val="150"/>
              </a:spcBef>
              <a:spcAft>
                <a:spcPts val="300"/>
              </a:spcAft>
              <a:buClr>
                <a:schemeClr val="accent1"/>
              </a:buClr>
              <a:buSzPct val="80000"/>
              <a:buFont typeface="Corbel" pitchFamily="34" charset="0"/>
              <a:buChar char="•"/>
              <a:tabLst>
                <a:tab pos="266700" algn="l"/>
              </a:tabLst>
              <a:defRPr kumimoji="1" sz="1600">
                <a:solidFill>
                  <a:schemeClr val="accent1"/>
                </a:solidFill>
                <a:latin typeface="Corbel" pitchFamily="34" charset="0"/>
                <a:ea typeface="ＭＳ ゴシック" pitchFamily="49" charset="-128"/>
              </a:defRPr>
            </a:lvl3pPr>
            <a:lvl4pPr marL="1600200" indent="-228600">
              <a:lnSpc>
                <a:spcPct val="90000"/>
              </a:lnSpc>
              <a:spcBef>
                <a:spcPts val="150"/>
              </a:spcBef>
              <a:spcAft>
                <a:spcPts val="300"/>
              </a:spcAft>
              <a:buClr>
                <a:schemeClr val="accent1"/>
              </a:buClr>
              <a:buSzPct val="80000"/>
              <a:buFont typeface="Corbel" pitchFamily="34" charset="0"/>
              <a:buChar char="•"/>
              <a:tabLst>
                <a:tab pos="266700" algn="l"/>
              </a:tabLst>
              <a:defRPr kumimoji="1" sz="1400">
                <a:solidFill>
                  <a:schemeClr val="accent1"/>
                </a:solidFill>
                <a:latin typeface="Corbel" pitchFamily="34" charset="0"/>
                <a:ea typeface="ＭＳ ゴシック" pitchFamily="49" charset="-128"/>
              </a:defRPr>
            </a:lvl4pPr>
            <a:lvl5pPr marL="2057400" indent="-228600">
              <a:lnSpc>
                <a:spcPct val="90000"/>
              </a:lnSpc>
              <a:spcBef>
                <a:spcPts val="150"/>
              </a:spcBef>
              <a:spcAft>
                <a:spcPts val="300"/>
              </a:spcAft>
              <a:buClr>
                <a:schemeClr val="accent1"/>
              </a:buClr>
              <a:buSzPct val="80000"/>
              <a:buFont typeface="Corbel" pitchFamily="34" charset="0"/>
              <a:buChar char="•"/>
              <a:tabLst>
                <a:tab pos="266700" algn="l"/>
              </a:tabLst>
              <a:defRPr kumimoji="1" sz="1400">
                <a:solidFill>
                  <a:schemeClr val="accent1"/>
                </a:solidFill>
                <a:latin typeface="Corbel" pitchFamily="34" charset="0"/>
                <a:ea typeface="ＭＳ ゴシック" pitchFamily="49" charset="-128"/>
              </a:defRPr>
            </a:lvl5pPr>
            <a:lvl6pPr marL="2514600" indent="-228600" eaLnBrk="0" fontAlgn="base" hangingPunct="0">
              <a:lnSpc>
                <a:spcPct val="90000"/>
              </a:lnSpc>
              <a:spcBef>
                <a:spcPts val="150"/>
              </a:spcBef>
              <a:spcAft>
                <a:spcPts val="300"/>
              </a:spcAft>
              <a:buClr>
                <a:schemeClr val="accent1"/>
              </a:buClr>
              <a:buSzPct val="80000"/>
              <a:buFont typeface="Corbel" pitchFamily="34" charset="0"/>
              <a:buChar char="•"/>
              <a:tabLst>
                <a:tab pos="266700" algn="l"/>
              </a:tabLst>
              <a:defRPr kumimoji="1" sz="1400">
                <a:solidFill>
                  <a:schemeClr val="accent1"/>
                </a:solidFill>
                <a:latin typeface="Corbel" pitchFamily="34" charset="0"/>
                <a:ea typeface="ＭＳ ゴシック" pitchFamily="49" charset="-128"/>
              </a:defRPr>
            </a:lvl6pPr>
            <a:lvl7pPr marL="2971800" indent="-228600" eaLnBrk="0" fontAlgn="base" hangingPunct="0">
              <a:lnSpc>
                <a:spcPct val="90000"/>
              </a:lnSpc>
              <a:spcBef>
                <a:spcPts val="150"/>
              </a:spcBef>
              <a:spcAft>
                <a:spcPts val="300"/>
              </a:spcAft>
              <a:buClr>
                <a:schemeClr val="accent1"/>
              </a:buClr>
              <a:buSzPct val="80000"/>
              <a:buFont typeface="Corbel" pitchFamily="34" charset="0"/>
              <a:buChar char="•"/>
              <a:tabLst>
                <a:tab pos="266700" algn="l"/>
              </a:tabLst>
              <a:defRPr kumimoji="1" sz="1400">
                <a:solidFill>
                  <a:schemeClr val="accent1"/>
                </a:solidFill>
                <a:latin typeface="Corbel" pitchFamily="34" charset="0"/>
                <a:ea typeface="ＭＳ ゴシック" pitchFamily="49" charset="-128"/>
              </a:defRPr>
            </a:lvl7pPr>
            <a:lvl8pPr marL="3429000" indent="-228600" eaLnBrk="0" fontAlgn="base" hangingPunct="0">
              <a:lnSpc>
                <a:spcPct val="90000"/>
              </a:lnSpc>
              <a:spcBef>
                <a:spcPts val="150"/>
              </a:spcBef>
              <a:spcAft>
                <a:spcPts val="300"/>
              </a:spcAft>
              <a:buClr>
                <a:schemeClr val="accent1"/>
              </a:buClr>
              <a:buSzPct val="80000"/>
              <a:buFont typeface="Corbel" pitchFamily="34" charset="0"/>
              <a:buChar char="•"/>
              <a:tabLst>
                <a:tab pos="266700" algn="l"/>
              </a:tabLst>
              <a:defRPr kumimoji="1" sz="1400">
                <a:solidFill>
                  <a:schemeClr val="accent1"/>
                </a:solidFill>
                <a:latin typeface="Corbel" pitchFamily="34" charset="0"/>
                <a:ea typeface="ＭＳ ゴシック" pitchFamily="49" charset="-128"/>
              </a:defRPr>
            </a:lvl8pPr>
            <a:lvl9pPr marL="3886200" indent="-228600" eaLnBrk="0" fontAlgn="base" hangingPunct="0">
              <a:lnSpc>
                <a:spcPct val="90000"/>
              </a:lnSpc>
              <a:spcBef>
                <a:spcPts val="150"/>
              </a:spcBef>
              <a:spcAft>
                <a:spcPts val="300"/>
              </a:spcAft>
              <a:buClr>
                <a:schemeClr val="accent1"/>
              </a:buClr>
              <a:buSzPct val="80000"/>
              <a:buFont typeface="Corbel" pitchFamily="34" charset="0"/>
              <a:buChar char="•"/>
              <a:tabLst>
                <a:tab pos="266700" algn="l"/>
              </a:tabLst>
              <a:defRPr kumimoji="1" sz="1400">
                <a:solidFill>
                  <a:schemeClr val="accent1"/>
                </a:solidFill>
                <a:latin typeface="Corbel" pitchFamily="34" charset="0"/>
                <a:ea typeface="ＭＳ ゴシック" pitchFamily="49" charset="-128"/>
              </a:defRPr>
            </a:lvl9pPr>
          </a:lstStyle>
          <a:p>
            <a:pPr fontAlgn="base">
              <a:lnSpc>
                <a:spcPct val="100000"/>
              </a:lnSpc>
              <a:spcBef>
                <a:spcPct val="0"/>
              </a:spcBef>
              <a:spcAft>
                <a:spcPct val="0"/>
              </a:spcAft>
              <a:buClrTx/>
              <a:buSzTx/>
              <a:buFontTx/>
              <a:buNone/>
            </a:pPr>
            <a:r>
              <a:rPr lang="ja-JP" altLang="en-US" sz="3000" dirty="0">
                <a:solidFill>
                  <a:srgbClr val="000000"/>
                </a:solidFill>
                <a:latin typeface="メイリオ"/>
                <a:ea typeface="メイリオ"/>
              </a:rPr>
              <a:t>●考えるスピードがゆっくりになる</a:t>
            </a:r>
            <a:endParaRPr lang="en-US" altLang="ja-JP" sz="3000" dirty="0">
              <a:solidFill>
                <a:srgbClr val="000000"/>
              </a:solidFill>
              <a:latin typeface="メイリオ"/>
              <a:ea typeface="メイリオ"/>
            </a:endParaRPr>
          </a:p>
          <a:p>
            <a:pPr fontAlgn="base">
              <a:lnSpc>
                <a:spcPct val="100000"/>
              </a:lnSpc>
              <a:spcBef>
                <a:spcPct val="0"/>
              </a:spcBef>
              <a:spcAft>
                <a:spcPct val="0"/>
              </a:spcAft>
              <a:buClrTx/>
              <a:buSzTx/>
              <a:buFontTx/>
              <a:buNone/>
            </a:pPr>
            <a:r>
              <a:rPr lang="ja-JP" altLang="en-US" sz="3000" dirty="0">
                <a:solidFill>
                  <a:srgbClr val="000000"/>
                </a:solidFill>
                <a:latin typeface="メイリオ"/>
                <a:ea typeface="メイリオ"/>
              </a:rPr>
              <a:t>●同時に二つ以上のことを処理することが難しくなる</a:t>
            </a:r>
            <a:endParaRPr lang="en-US" altLang="ja-JP" sz="3000" dirty="0">
              <a:solidFill>
                <a:srgbClr val="000000"/>
              </a:solidFill>
              <a:latin typeface="メイリオ"/>
              <a:ea typeface="メイリオ"/>
            </a:endParaRPr>
          </a:p>
          <a:p>
            <a:pPr fontAlgn="base">
              <a:lnSpc>
                <a:spcPct val="100000"/>
              </a:lnSpc>
              <a:spcBef>
                <a:spcPct val="0"/>
              </a:spcBef>
              <a:spcAft>
                <a:spcPct val="0"/>
              </a:spcAft>
              <a:buClrTx/>
              <a:buSzTx/>
              <a:buFontTx/>
              <a:buNone/>
            </a:pPr>
            <a:r>
              <a:rPr lang="ja-JP" altLang="en-US" sz="3000" dirty="0">
                <a:solidFill>
                  <a:srgbClr val="000000"/>
                </a:solidFill>
                <a:latin typeface="メイリオ"/>
                <a:ea typeface="メイリオ"/>
              </a:rPr>
              <a:t>●いつもと違うできごとが起こると混乱しやすくなる</a:t>
            </a:r>
            <a:endParaRPr lang="en-US" altLang="ja-JP" sz="3000" dirty="0">
              <a:solidFill>
                <a:srgbClr val="000000"/>
              </a:solidFill>
              <a:latin typeface="メイリオ"/>
              <a:ea typeface="メイリオ"/>
            </a:endParaRPr>
          </a:p>
          <a:p>
            <a:pPr fontAlgn="base">
              <a:lnSpc>
                <a:spcPct val="100000"/>
              </a:lnSpc>
              <a:spcBef>
                <a:spcPct val="0"/>
              </a:spcBef>
              <a:spcAft>
                <a:spcPct val="0"/>
              </a:spcAft>
              <a:buClrTx/>
              <a:buSzTx/>
              <a:buFontTx/>
              <a:buNone/>
            </a:pPr>
            <a:r>
              <a:rPr lang="ja-JP" altLang="en-US" sz="3000" dirty="0">
                <a:solidFill>
                  <a:srgbClr val="000000"/>
                </a:solidFill>
                <a:latin typeface="メイリオ"/>
                <a:ea typeface="メイリオ"/>
              </a:rPr>
              <a:t>●目に見えないしくみが理解しづらくなる</a:t>
            </a:r>
          </a:p>
        </p:txBody>
      </p:sp>
      <p:pic>
        <p:nvPicPr>
          <p:cNvPr id="3076" name="Picture 4" descr="「認知症イラスト　フリー」の画像検索結果">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6515" y="4436325"/>
            <a:ext cx="1526416" cy="1756819"/>
          </a:xfrm>
          <a:prstGeom prst="rect">
            <a:avLst/>
          </a:prstGeom>
          <a:noFill/>
          <a:extLst>
            <a:ext uri="{909E8E84-426E-40DD-AFC4-6F175D3DCCD1}">
              <a14:hiddenFill xmlns:a14="http://schemas.microsoft.com/office/drawing/2010/main">
                <a:solidFill>
                  <a:srgbClr val="FFFFFF"/>
                </a:solidFill>
              </a14:hiddenFill>
            </a:ext>
          </a:extLst>
        </p:spPr>
      </p:pic>
      <p:sp>
        <p:nvSpPr>
          <p:cNvPr id="2" name="楕円 1">
            <a:extLst>
              <a:ext uri="{FF2B5EF4-FFF2-40B4-BE49-F238E27FC236}">
                <a16:creationId xmlns:a16="http://schemas.microsoft.com/office/drawing/2014/main" id="{D94CDD4E-FC37-4969-9762-8099CA651E3D}"/>
              </a:ext>
            </a:extLst>
          </p:cNvPr>
          <p:cNvSpPr/>
          <p:nvPr/>
        </p:nvSpPr>
        <p:spPr>
          <a:xfrm>
            <a:off x="8388424" y="4293096"/>
            <a:ext cx="454208" cy="71929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B408E520-46CD-4913-A9D1-54BC96AE1C1E}"/>
              </a:ext>
            </a:extLst>
          </p:cNvPr>
          <p:cNvSpPr txBox="1"/>
          <p:nvPr/>
        </p:nvSpPr>
        <p:spPr>
          <a:xfrm>
            <a:off x="1704361" y="4531150"/>
            <a:ext cx="4883863" cy="1107996"/>
          </a:xfrm>
          <a:prstGeom prst="rect">
            <a:avLst/>
          </a:prstGeom>
          <a:solidFill>
            <a:schemeClr val="accent6">
              <a:lumMod val="20000"/>
              <a:lumOff val="80000"/>
            </a:schemeClr>
          </a:solidFill>
        </p:spPr>
        <p:txBody>
          <a:bodyPr wrap="square" rtlCol="0">
            <a:spAutoFit/>
          </a:bodyPr>
          <a:lstStyle/>
          <a:p>
            <a:r>
              <a:rPr kumimoji="1" lang="ja-JP" altLang="en-US" sz="2400" b="1" dirty="0">
                <a:solidFill>
                  <a:srgbClr val="0000FF"/>
                </a:solidFill>
              </a:rPr>
              <a:t>何事も本人のペースでものごとを進めることが大切！</a:t>
            </a:r>
            <a:endParaRPr kumimoji="1" lang="en-US" altLang="ja-JP" sz="2400" b="1" dirty="0">
              <a:solidFill>
                <a:srgbClr val="0000FF"/>
              </a:solidFill>
            </a:endParaRPr>
          </a:p>
          <a:p>
            <a:endParaRPr kumimoji="1" lang="ja-JP" altLang="en-US" dirty="0"/>
          </a:p>
        </p:txBody>
      </p:sp>
      <p:sp>
        <p:nvSpPr>
          <p:cNvPr id="8" name="テキスト ボックス 7">
            <a:extLst>
              <a:ext uri="{FF2B5EF4-FFF2-40B4-BE49-F238E27FC236}">
                <a16:creationId xmlns:a16="http://schemas.microsoft.com/office/drawing/2014/main" id="{0E9322D1-DAD0-4BDB-A16F-369147251810}"/>
              </a:ext>
            </a:extLst>
          </p:cNvPr>
          <p:cNvSpPr txBox="1"/>
          <p:nvPr/>
        </p:nvSpPr>
        <p:spPr>
          <a:xfrm>
            <a:off x="6267586" y="555848"/>
            <a:ext cx="3200958"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kumimoji="1" lang="ja-JP" altLang="en-US" sz="1800" b="1" dirty="0"/>
              <a:t>認知機能障害（中核症状）</a:t>
            </a:r>
            <a:endParaRPr kumimoji="1" lang="ja-JP" altLang="en-US" dirty="0"/>
          </a:p>
        </p:txBody>
      </p:sp>
      <p:sp>
        <p:nvSpPr>
          <p:cNvPr id="9" name="四角形: 角を丸くする 8">
            <a:extLst>
              <a:ext uri="{FF2B5EF4-FFF2-40B4-BE49-F238E27FC236}">
                <a16:creationId xmlns:a16="http://schemas.microsoft.com/office/drawing/2014/main" id="{72A9E0FB-4AE3-4033-B0A0-EEAEE1DAE122}"/>
              </a:ext>
            </a:extLst>
          </p:cNvPr>
          <p:cNvSpPr/>
          <p:nvPr/>
        </p:nvSpPr>
        <p:spPr>
          <a:xfrm>
            <a:off x="6267586" y="439927"/>
            <a:ext cx="2771786" cy="469871"/>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19523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p:cNvSpPr>
            <a:spLocks noChangeArrowheads="1"/>
          </p:cNvSpPr>
          <p:nvPr/>
        </p:nvSpPr>
        <p:spPr bwMode="auto">
          <a:xfrm>
            <a:off x="179512" y="307606"/>
            <a:ext cx="5076202" cy="764947"/>
          </a:xfrm>
          <a:prstGeom prst="roundRect">
            <a:avLst>
              <a:gd name="adj" fmla="val 16667"/>
            </a:avLst>
          </a:prstGeom>
          <a:solidFill>
            <a:srgbClr val="CCCCFF"/>
          </a:solidFill>
          <a:ln w="9525">
            <a:solidFill>
              <a:srgbClr val="000000"/>
            </a:solidFill>
            <a:round/>
            <a:headEnd/>
            <a:tailEnd/>
          </a:ln>
          <a:effectLst/>
        </p:spPr>
        <p:txBody>
          <a:bodyPr wrap="none" anchor="ctr"/>
          <a:lstStyle>
            <a:lvl1pPr>
              <a:lnSpc>
                <a:spcPct val="90000"/>
              </a:lnSpc>
              <a:spcBef>
                <a:spcPts val="1000"/>
              </a:spcBef>
              <a:buClr>
                <a:schemeClr val="accent1"/>
              </a:buClr>
              <a:buSzPct val="80000"/>
              <a:buFont typeface="Corbel" pitchFamily="34" charset="0"/>
              <a:buChar char="•"/>
              <a:defRPr kumimoji="1" sz="2000">
                <a:solidFill>
                  <a:schemeClr val="accent1"/>
                </a:solidFill>
                <a:latin typeface="Corbel" pitchFamily="34" charset="0"/>
                <a:ea typeface="ＭＳ ゴシック" pitchFamily="49" charset="-128"/>
              </a:defRPr>
            </a:lvl1pPr>
            <a:lvl2pPr marL="742950" indent="-285750">
              <a:lnSpc>
                <a:spcPct val="90000"/>
              </a:lnSpc>
              <a:spcBef>
                <a:spcPts val="150"/>
              </a:spcBef>
              <a:spcAft>
                <a:spcPts val="300"/>
              </a:spcAft>
              <a:buClr>
                <a:schemeClr val="accent1"/>
              </a:buClr>
              <a:buSzPct val="80000"/>
              <a:buFont typeface="Corbel" pitchFamily="34" charset="0"/>
              <a:buChar char="•"/>
              <a:defRPr kumimoji="1">
                <a:solidFill>
                  <a:schemeClr val="accent1"/>
                </a:solidFill>
                <a:latin typeface="Corbel" pitchFamily="34" charset="0"/>
                <a:ea typeface="ＭＳ ゴシック" pitchFamily="49" charset="-128"/>
              </a:defRPr>
            </a:lvl2pPr>
            <a:lvl3pPr marL="1143000" indent="-228600">
              <a:lnSpc>
                <a:spcPct val="90000"/>
              </a:lnSpc>
              <a:spcBef>
                <a:spcPts val="150"/>
              </a:spcBef>
              <a:spcAft>
                <a:spcPts val="300"/>
              </a:spcAft>
              <a:buClr>
                <a:schemeClr val="accent1"/>
              </a:buClr>
              <a:buSzPct val="80000"/>
              <a:buFont typeface="Corbel" pitchFamily="34" charset="0"/>
              <a:buChar char="•"/>
              <a:defRPr kumimoji="1" sz="1600">
                <a:solidFill>
                  <a:schemeClr val="accent1"/>
                </a:solidFill>
                <a:latin typeface="Corbel" pitchFamily="34" charset="0"/>
                <a:ea typeface="ＭＳ ゴシック" pitchFamily="49" charset="-128"/>
              </a:defRPr>
            </a:lvl3pPr>
            <a:lvl4pPr marL="1600200" indent="-22860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4pPr>
            <a:lvl5pPr marL="2057400" indent="-22860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5pPr>
            <a:lvl6pPr marL="25146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6pPr>
            <a:lvl7pPr marL="29718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7pPr>
            <a:lvl8pPr marL="34290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8pPr>
            <a:lvl9pPr marL="38862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9pPr>
          </a:lstStyle>
          <a:p>
            <a:pPr algn="ctr" fontAlgn="base">
              <a:lnSpc>
                <a:spcPct val="150000"/>
              </a:lnSpc>
              <a:spcBef>
                <a:spcPct val="0"/>
              </a:spcBef>
              <a:spcAft>
                <a:spcPct val="0"/>
              </a:spcAft>
              <a:buClrTx/>
              <a:buSzTx/>
              <a:buFont typeface="Corbel" pitchFamily="34" charset="0"/>
              <a:buNone/>
              <a:defRPr/>
            </a:pPr>
            <a:r>
              <a:rPr lang="ja-JP" altLang="en-US" sz="3200" kern="0" dirty="0">
                <a:solidFill>
                  <a:srgbClr val="000000"/>
                </a:solidFill>
                <a:latin typeface="+mn-ea"/>
                <a:ea typeface="+mn-ea"/>
              </a:rPr>
              <a:t>実行（遂行）機能について</a:t>
            </a:r>
          </a:p>
        </p:txBody>
      </p:sp>
      <p:sp>
        <p:nvSpPr>
          <p:cNvPr id="5" name="Text Box 28"/>
          <p:cNvSpPr txBox="1">
            <a:spLocks noChangeArrowheads="1"/>
          </p:cNvSpPr>
          <p:nvPr/>
        </p:nvSpPr>
        <p:spPr bwMode="auto">
          <a:xfrm>
            <a:off x="395536" y="1737490"/>
            <a:ext cx="860444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marL="266700" indent="-266700">
              <a:lnSpc>
                <a:spcPct val="90000"/>
              </a:lnSpc>
              <a:spcBef>
                <a:spcPts val="1000"/>
              </a:spcBef>
              <a:buClr>
                <a:schemeClr val="accent1"/>
              </a:buClr>
              <a:buSzPct val="80000"/>
              <a:buFont typeface="Corbel" pitchFamily="34" charset="0"/>
              <a:buChar char="•"/>
              <a:tabLst>
                <a:tab pos="266700" algn="l"/>
              </a:tabLst>
              <a:defRPr kumimoji="1" sz="2000">
                <a:solidFill>
                  <a:schemeClr val="accent1"/>
                </a:solidFill>
                <a:latin typeface="Corbel" pitchFamily="34" charset="0"/>
                <a:ea typeface="ＭＳ ゴシック" pitchFamily="49" charset="-128"/>
              </a:defRPr>
            </a:lvl1pPr>
            <a:lvl2pPr marL="742950" indent="-285750">
              <a:lnSpc>
                <a:spcPct val="90000"/>
              </a:lnSpc>
              <a:spcBef>
                <a:spcPts val="150"/>
              </a:spcBef>
              <a:spcAft>
                <a:spcPts val="300"/>
              </a:spcAft>
              <a:buClr>
                <a:schemeClr val="accent1"/>
              </a:buClr>
              <a:buSzPct val="80000"/>
              <a:buFont typeface="Corbel" pitchFamily="34" charset="0"/>
              <a:buChar char="•"/>
              <a:tabLst>
                <a:tab pos="266700" algn="l"/>
              </a:tabLst>
              <a:defRPr kumimoji="1">
                <a:solidFill>
                  <a:schemeClr val="accent1"/>
                </a:solidFill>
                <a:latin typeface="Corbel" pitchFamily="34" charset="0"/>
                <a:ea typeface="ＭＳ ゴシック" pitchFamily="49" charset="-128"/>
              </a:defRPr>
            </a:lvl2pPr>
            <a:lvl3pPr marL="1143000" indent="-228600">
              <a:lnSpc>
                <a:spcPct val="90000"/>
              </a:lnSpc>
              <a:spcBef>
                <a:spcPts val="150"/>
              </a:spcBef>
              <a:spcAft>
                <a:spcPts val="300"/>
              </a:spcAft>
              <a:buClr>
                <a:schemeClr val="accent1"/>
              </a:buClr>
              <a:buSzPct val="80000"/>
              <a:buFont typeface="Corbel" pitchFamily="34" charset="0"/>
              <a:buChar char="•"/>
              <a:tabLst>
                <a:tab pos="266700" algn="l"/>
              </a:tabLst>
              <a:defRPr kumimoji="1" sz="1600">
                <a:solidFill>
                  <a:schemeClr val="accent1"/>
                </a:solidFill>
                <a:latin typeface="Corbel" pitchFamily="34" charset="0"/>
                <a:ea typeface="ＭＳ ゴシック" pitchFamily="49" charset="-128"/>
              </a:defRPr>
            </a:lvl3pPr>
            <a:lvl4pPr marL="1600200" indent="-228600">
              <a:lnSpc>
                <a:spcPct val="90000"/>
              </a:lnSpc>
              <a:spcBef>
                <a:spcPts val="150"/>
              </a:spcBef>
              <a:spcAft>
                <a:spcPts val="300"/>
              </a:spcAft>
              <a:buClr>
                <a:schemeClr val="accent1"/>
              </a:buClr>
              <a:buSzPct val="80000"/>
              <a:buFont typeface="Corbel" pitchFamily="34" charset="0"/>
              <a:buChar char="•"/>
              <a:tabLst>
                <a:tab pos="266700" algn="l"/>
              </a:tabLst>
              <a:defRPr kumimoji="1" sz="1400">
                <a:solidFill>
                  <a:schemeClr val="accent1"/>
                </a:solidFill>
                <a:latin typeface="Corbel" pitchFamily="34" charset="0"/>
                <a:ea typeface="ＭＳ ゴシック" pitchFamily="49" charset="-128"/>
              </a:defRPr>
            </a:lvl4pPr>
            <a:lvl5pPr marL="2057400" indent="-228600">
              <a:lnSpc>
                <a:spcPct val="90000"/>
              </a:lnSpc>
              <a:spcBef>
                <a:spcPts val="150"/>
              </a:spcBef>
              <a:spcAft>
                <a:spcPts val="300"/>
              </a:spcAft>
              <a:buClr>
                <a:schemeClr val="accent1"/>
              </a:buClr>
              <a:buSzPct val="80000"/>
              <a:buFont typeface="Corbel" pitchFamily="34" charset="0"/>
              <a:buChar char="•"/>
              <a:tabLst>
                <a:tab pos="266700" algn="l"/>
              </a:tabLst>
              <a:defRPr kumimoji="1" sz="1400">
                <a:solidFill>
                  <a:schemeClr val="accent1"/>
                </a:solidFill>
                <a:latin typeface="Corbel" pitchFamily="34" charset="0"/>
                <a:ea typeface="ＭＳ ゴシック" pitchFamily="49" charset="-128"/>
              </a:defRPr>
            </a:lvl5pPr>
            <a:lvl6pPr marL="2514600" indent="-228600" eaLnBrk="0" fontAlgn="base" hangingPunct="0">
              <a:lnSpc>
                <a:spcPct val="90000"/>
              </a:lnSpc>
              <a:spcBef>
                <a:spcPts val="150"/>
              </a:spcBef>
              <a:spcAft>
                <a:spcPts val="300"/>
              </a:spcAft>
              <a:buClr>
                <a:schemeClr val="accent1"/>
              </a:buClr>
              <a:buSzPct val="80000"/>
              <a:buFont typeface="Corbel" pitchFamily="34" charset="0"/>
              <a:buChar char="•"/>
              <a:tabLst>
                <a:tab pos="266700" algn="l"/>
              </a:tabLst>
              <a:defRPr kumimoji="1" sz="1400">
                <a:solidFill>
                  <a:schemeClr val="accent1"/>
                </a:solidFill>
                <a:latin typeface="Corbel" pitchFamily="34" charset="0"/>
                <a:ea typeface="ＭＳ ゴシック" pitchFamily="49" charset="-128"/>
              </a:defRPr>
            </a:lvl6pPr>
            <a:lvl7pPr marL="2971800" indent="-228600" eaLnBrk="0" fontAlgn="base" hangingPunct="0">
              <a:lnSpc>
                <a:spcPct val="90000"/>
              </a:lnSpc>
              <a:spcBef>
                <a:spcPts val="150"/>
              </a:spcBef>
              <a:spcAft>
                <a:spcPts val="300"/>
              </a:spcAft>
              <a:buClr>
                <a:schemeClr val="accent1"/>
              </a:buClr>
              <a:buSzPct val="80000"/>
              <a:buFont typeface="Corbel" pitchFamily="34" charset="0"/>
              <a:buChar char="•"/>
              <a:tabLst>
                <a:tab pos="266700" algn="l"/>
              </a:tabLst>
              <a:defRPr kumimoji="1" sz="1400">
                <a:solidFill>
                  <a:schemeClr val="accent1"/>
                </a:solidFill>
                <a:latin typeface="Corbel" pitchFamily="34" charset="0"/>
                <a:ea typeface="ＭＳ ゴシック" pitchFamily="49" charset="-128"/>
              </a:defRPr>
            </a:lvl7pPr>
            <a:lvl8pPr marL="3429000" indent="-228600" eaLnBrk="0" fontAlgn="base" hangingPunct="0">
              <a:lnSpc>
                <a:spcPct val="90000"/>
              </a:lnSpc>
              <a:spcBef>
                <a:spcPts val="150"/>
              </a:spcBef>
              <a:spcAft>
                <a:spcPts val="300"/>
              </a:spcAft>
              <a:buClr>
                <a:schemeClr val="accent1"/>
              </a:buClr>
              <a:buSzPct val="80000"/>
              <a:buFont typeface="Corbel" pitchFamily="34" charset="0"/>
              <a:buChar char="•"/>
              <a:tabLst>
                <a:tab pos="266700" algn="l"/>
              </a:tabLst>
              <a:defRPr kumimoji="1" sz="1400">
                <a:solidFill>
                  <a:schemeClr val="accent1"/>
                </a:solidFill>
                <a:latin typeface="Corbel" pitchFamily="34" charset="0"/>
                <a:ea typeface="ＭＳ ゴシック" pitchFamily="49" charset="-128"/>
              </a:defRPr>
            </a:lvl8pPr>
            <a:lvl9pPr marL="3886200" indent="-228600" eaLnBrk="0" fontAlgn="base" hangingPunct="0">
              <a:lnSpc>
                <a:spcPct val="90000"/>
              </a:lnSpc>
              <a:spcBef>
                <a:spcPts val="150"/>
              </a:spcBef>
              <a:spcAft>
                <a:spcPts val="300"/>
              </a:spcAft>
              <a:buClr>
                <a:schemeClr val="accent1"/>
              </a:buClr>
              <a:buSzPct val="80000"/>
              <a:buFont typeface="Corbel" pitchFamily="34" charset="0"/>
              <a:buChar char="•"/>
              <a:tabLst>
                <a:tab pos="266700" algn="l"/>
              </a:tabLst>
              <a:defRPr kumimoji="1" sz="1400">
                <a:solidFill>
                  <a:schemeClr val="accent1"/>
                </a:solidFill>
                <a:latin typeface="Corbel" pitchFamily="34" charset="0"/>
                <a:ea typeface="ＭＳ ゴシック" pitchFamily="49" charset="-128"/>
              </a:defRPr>
            </a:lvl9pPr>
          </a:lstStyle>
          <a:p>
            <a:pPr fontAlgn="base">
              <a:lnSpc>
                <a:spcPct val="100000"/>
              </a:lnSpc>
              <a:spcBef>
                <a:spcPct val="0"/>
              </a:spcBef>
              <a:spcAft>
                <a:spcPct val="0"/>
              </a:spcAft>
              <a:buClrTx/>
              <a:buSzTx/>
              <a:buFontTx/>
              <a:buNone/>
            </a:pPr>
            <a:r>
              <a:rPr lang="ja-JP" altLang="en-US" sz="3000" dirty="0">
                <a:solidFill>
                  <a:srgbClr val="000000"/>
                </a:solidFill>
                <a:latin typeface="メイリオ"/>
                <a:ea typeface="メイリオ"/>
              </a:rPr>
              <a:t>●計画的に順序だてて行動することが難しくなる</a:t>
            </a:r>
            <a:endParaRPr lang="en-US" altLang="ja-JP" sz="3000" dirty="0">
              <a:solidFill>
                <a:srgbClr val="000000"/>
              </a:solidFill>
              <a:latin typeface="メイリオ"/>
              <a:ea typeface="メイリオ"/>
            </a:endParaRPr>
          </a:p>
          <a:p>
            <a:pPr fontAlgn="base">
              <a:lnSpc>
                <a:spcPct val="100000"/>
              </a:lnSpc>
              <a:spcBef>
                <a:spcPct val="0"/>
              </a:spcBef>
              <a:spcAft>
                <a:spcPct val="0"/>
              </a:spcAft>
              <a:buClrTx/>
              <a:buSzTx/>
              <a:buFontTx/>
              <a:buNone/>
            </a:pPr>
            <a:r>
              <a:rPr lang="ja-JP" altLang="en-US" sz="3000" dirty="0">
                <a:solidFill>
                  <a:srgbClr val="000000"/>
                </a:solidFill>
                <a:latin typeface="メイリオ"/>
                <a:ea typeface="メイリオ"/>
              </a:rPr>
              <a:t>●段取りが難しくなる</a:t>
            </a:r>
          </a:p>
        </p:txBody>
      </p:sp>
      <p:sp>
        <p:nvSpPr>
          <p:cNvPr id="2" name="楕円 1">
            <a:extLst>
              <a:ext uri="{FF2B5EF4-FFF2-40B4-BE49-F238E27FC236}">
                <a16:creationId xmlns:a16="http://schemas.microsoft.com/office/drawing/2014/main" id="{CF91D6F5-22C4-470D-B59B-A5800BB9BF11}"/>
              </a:ext>
            </a:extLst>
          </p:cNvPr>
          <p:cNvSpPr/>
          <p:nvPr/>
        </p:nvSpPr>
        <p:spPr>
          <a:xfrm>
            <a:off x="1944070" y="2836191"/>
            <a:ext cx="4860178" cy="1152128"/>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ちょっとした支援があれば生活は維持できる</a:t>
            </a:r>
          </a:p>
        </p:txBody>
      </p:sp>
      <p:sp>
        <p:nvSpPr>
          <p:cNvPr id="3" name="正方形/長方形 2">
            <a:extLst>
              <a:ext uri="{FF2B5EF4-FFF2-40B4-BE49-F238E27FC236}">
                <a16:creationId xmlns:a16="http://schemas.microsoft.com/office/drawing/2014/main" id="{55471B08-1483-43E7-92BE-E8155C34ADBD}"/>
              </a:ext>
            </a:extLst>
          </p:cNvPr>
          <p:cNvSpPr/>
          <p:nvPr/>
        </p:nvSpPr>
        <p:spPr>
          <a:xfrm>
            <a:off x="827584" y="4457334"/>
            <a:ext cx="7488832" cy="504056"/>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料理一つとっても、企画し、実行に移すのは大変な作業</a:t>
            </a:r>
          </a:p>
        </p:txBody>
      </p:sp>
      <p:sp>
        <p:nvSpPr>
          <p:cNvPr id="7" name="吹き出し: 円形 6">
            <a:extLst>
              <a:ext uri="{FF2B5EF4-FFF2-40B4-BE49-F238E27FC236}">
                <a16:creationId xmlns:a16="http://schemas.microsoft.com/office/drawing/2014/main" id="{C2EAD3F4-F658-4A8A-B35A-491426744EE4}"/>
              </a:ext>
            </a:extLst>
          </p:cNvPr>
          <p:cNvSpPr/>
          <p:nvPr/>
        </p:nvSpPr>
        <p:spPr>
          <a:xfrm>
            <a:off x="827583" y="3849599"/>
            <a:ext cx="1602777" cy="459823"/>
          </a:xfrm>
          <a:prstGeom prst="wedgeEllipseCallout">
            <a:avLst>
              <a:gd name="adj1" fmla="val 14515"/>
              <a:gd name="adj2" fmla="val 888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例えば</a:t>
            </a:r>
          </a:p>
        </p:txBody>
      </p:sp>
      <p:sp>
        <p:nvSpPr>
          <p:cNvPr id="9" name="四角形: 角を丸くする 8">
            <a:extLst>
              <a:ext uri="{FF2B5EF4-FFF2-40B4-BE49-F238E27FC236}">
                <a16:creationId xmlns:a16="http://schemas.microsoft.com/office/drawing/2014/main" id="{D316EE9F-4F2E-4026-A942-82896417EBB2}"/>
              </a:ext>
            </a:extLst>
          </p:cNvPr>
          <p:cNvSpPr/>
          <p:nvPr/>
        </p:nvSpPr>
        <p:spPr>
          <a:xfrm>
            <a:off x="1652363" y="5838197"/>
            <a:ext cx="6171076" cy="6329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1</a:t>
            </a:r>
            <a:r>
              <a:rPr kumimoji="1" lang="ja-JP" altLang="en-US" b="1" dirty="0"/>
              <a:t>人では首尾よくできなくても、うまくできることに目を</a:t>
            </a:r>
            <a:r>
              <a:rPr lang="ja-JP" altLang="en-US" b="1" dirty="0"/>
              <a:t>向けサポートすることが大切です！</a:t>
            </a:r>
            <a:endParaRPr kumimoji="1" lang="ja-JP" altLang="en-US" b="1" dirty="0"/>
          </a:p>
        </p:txBody>
      </p:sp>
      <p:sp>
        <p:nvSpPr>
          <p:cNvPr id="12" name="二等辺三角形 11">
            <a:extLst>
              <a:ext uri="{FF2B5EF4-FFF2-40B4-BE49-F238E27FC236}">
                <a16:creationId xmlns:a16="http://schemas.microsoft.com/office/drawing/2014/main" id="{42A5AB91-5360-48E4-B1E1-6E6C7485D2B2}"/>
              </a:ext>
            </a:extLst>
          </p:cNvPr>
          <p:cNvSpPr/>
          <p:nvPr/>
        </p:nvSpPr>
        <p:spPr>
          <a:xfrm rot="10800000">
            <a:off x="3527884" y="5257794"/>
            <a:ext cx="2088232" cy="345221"/>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18C89CC9-DCB0-4AB1-8AA0-44A3858A824D}"/>
              </a:ext>
            </a:extLst>
          </p:cNvPr>
          <p:cNvPicPr>
            <a:picLocks noChangeAspect="1"/>
          </p:cNvPicPr>
          <p:nvPr/>
        </p:nvPicPr>
        <p:blipFill>
          <a:blip r:embed="rId3"/>
          <a:stretch>
            <a:fillRect/>
          </a:stretch>
        </p:blipFill>
        <p:spPr>
          <a:xfrm>
            <a:off x="6076517" y="395916"/>
            <a:ext cx="2798307" cy="493819"/>
          </a:xfrm>
          <a:prstGeom prst="rect">
            <a:avLst/>
          </a:prstGeom>
        </p:spPr>
      </p:pic>
      <p:sp>
        <p:nvSpPr>
          <p:cNvPr id="11" name="テキスト ボックス 10">
            <a:extLst>
              <a:ext uri="{FF2B5EF4-FFF2-40B4-BE49-F238E27FC236}">
                <a16:creationId xmlns:a16="http://schemas.microsoft.com/office/drawing/2014/main" id="{4DBE8DAE-42E8-4D5D-87FC-2F80F6075E3E}"/>
              </a:ext>
            </a:extLst>
          </p:cNvPr>
          <p:cNvSpPr txBox="1"/>
          <p:nvPr/>
        </p:nvSpPr>
        <p:spPr>
          <a:xfrm>
            <a:off x="6076517" y="483939"/>
            <a:ext cx="3200958"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kumimoji="1" lang="ja-JP" altLang="en-US" sz="1800" b="1" dirty="0"/>
              <a:t>認知機能障害（中核症状）</a:t>
            </a:r>
            <a:endParaRPr kumimoji="1" lang="ja-JP" altLang="en-US" dirty="0"/>
          </a:p>
        </p:txBody>
      </p:sp>
    </p:spTree>
    <p:extLst>
      <p:ext uri="{BB962C8B-B14F-4D97-AF65-F5344CB8AC3E}">
        <p14:creationId xmlns:p14="http://schemas.microsoft.com/office/powerpoint/2010/main" val="2904469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13511" y="4824047"/>
            <a:ext cx="7776864" cy="190152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endParaRPr lang="en-US" altLang="ja-JP" dirty="0">
              <a:solidFill>
                <a:prstClr val="black"/>
              </a:solidFill>
            </a:endParaRPr>
          </a:p>
          <a:p>
            <a:pPr lvl="0">
              <a:spcBef>
                <a:spcPct val="20000"/>
              </a:spcBef>
            </a:pPr>
            <a:r>
              <a:rPr lang="en-US" altLang="ja-JP" sz="2000" dirty="0">
                <a:solidFill>
                  <a:prstClr val="black"/>
                </a:solidFill>
              </a:rPr>
              <a:t>1</a:t>
            </a:r>
            <a:r>
              <a:rPr lang="ja-JP" altLang="en-US" sz="2000" dirty="0">
                <a:solidFill>
                  <a:prstClr val="black"/>
                </a:solidFill>
              </a:rPr>
              <a:t>　本人の視点に立って（どうしてそのようなことが生じたのか）</a:t>
            </a:r>
            <a:endParaRPr lang="en-US" altLang="ja-JP" sz="2000" dirty="0">
              <a:solidFill>
                <a:prstClr val="black"/>
              </a:solidFill>
            </a:endParaRPr>
          </a:p>
          <a:p>
            <a:pPr lvl="0">
              <a:spcBef>
                <a:spcPct val="20000"/>
              </a:spcBef>
            </a:pPr>
            <a:r>
              <a:rPr lang="ja-JP" altLang="en-US" sz="2000" dirty="0">
                <a:solidFill>
                  <a:prstClr val="black"/>
                </a:solidFill>
              </a:rPr>
              <a:t>　 考えてみる</a:t>
            </a:r>
            <a:endParaRPr lang="en-US" altLang="ja-JP" sz="2000" dirty="0">
              <a:solidFill>
                <a:prstClr val="black"/>
              </a:solidFill>
            </a:endParaRPr>
          </a:p>
          <a:p>
            <a:pPr lvl="0">
              <a:spcBef>
                <a:spcPct val="20000"/>
              </a:spcBef>
            </a:pPr>
            <a:r>
              <a:rPr lang="en-US" altLang="ja-JP" sz="2000" dirty="0">
                <a:solidFill>
                  <a:prstClr val="black"/>
                </a:solidFill>
              </a:rPr>
              <a:t>2</a:t>
            </a:r>
            <a:r>
              <a:rPr lang="ja-JP" altLang="en-US" sz="2000" dirty="0">
                <a:solidFill>
                  <a:prstClr val="black"/>
                </a:solidFill>
              </a:rPr>
              <a:t>　本人に理由を尋ねてみる</a:t>
            </a:r>
            <a:endParaRPr lang="en-US" altLang="ja-JP" sz="2000" dirty="0">
              <a:solidFill>
                <a:prstClr val="black"/>
              </a:solidFill>
            </a:endParaRPr>
          </a:p>
          <a:p>
            <a:pPr lvl="0">
              <a:spcBef>
                <a:spcPct val="20000"/>
              </a:spcBef>
            </a:pPr>
            <a:r>
              <a:rPr lang="en-US" altLang="ja-JP" sz="2000" dirty="0">
                <a:solidFill>
                  <a:prstClr val="black"/>
                </a:solidFill>
              </a:rPr>
              <a:t>3</a:t>
            </a:r>
            <a:r>
              <a:rPr lang="ja-JP" altLang="en-US" sz="2000" dirty="0">
                <a:solidFill>
                  <a:prstClr val="black"/>
                </a:solidFill>
              </a:rPr>
              <a:t>　本人の発する言葉・声・表情・しぐさ・行動から「望んでいる　</a:t>
            </a:r>
            <a:endParaRPr lang="en-US" altLang="ja-JP" sz="2000" dirty="0">
              <a:solidFill>
                <a:prstClr val="black"/>
              </a:solidFill>
            </a:endParaRPr>
          </a:p>
          <a:p>
            <a:pPr lvl="0">
              <a:spcBef>
                <a:spcPct val="20000"/>
              </a:spcBef>
            </a:pPr>
            <a:r>
              <a:rPr lang="ja-JP" altLang="en-US" sz="2000" dirty="0">
                <a:solidFill>
                  <a:prstClr val="black"/>
                </a:solidFill>
              </a:rPr>
              <a:t>　 こと」「困っていること」などを読み取る</a:t>
            </a:r>
            <a:endParaRPr lang="en-US" altLang="ja-JP" sz="2000" dirty="0">
              <a:solidFill>
                <a:prstClr val="black"/>
              </a:solidFill>
            </a:endParaRPr>
          </a:p>
          <a:p>
            <a:pPr lvl="0">
              <a:spcBef>
                <a:spcPct val="20000"/>
              </a:spcBef>
            </a:pPr>
            <a:r>
              <a:rPr lang="en-US" altLang="ja-JP" sz="2000" dirty="0">
                <a:solidFill>
                  <a:prstClr val="black"/>
                </a:solidFill>
              </a:rPr>
              <a:t> </a:t>
            </a:r>
            <a:endParaRPr lang="ja-JP" altLang="en-US" sz="2000" dirty="0">
              <a:solidFill>
                <a:prstClr val="black"/>
              </a:solidFill>
            </a:endParaRPr>
          </a:p>
        </p:txBody>
      </p:sp>
      <p:sp>
        <p:nvSpPr>
          <p:cNvPr id="2" name="タイトル 1"/>
          <p:cNvSpPr>
            <a:spLocks noGrp="1"/>
          </p:cNvSpPr>
          <p:nvPr>
            <p:ph type="title"/>
          </p:nvPr>
        </p:nvSpPr>
        <p:spPr>
          <a:xfrm>
            <a:off x="301969" y="0"/>
            <a:ext cx="8229600" cy="1143000"/>
          </a:xfrm>
        </p:spPr>
        <p:txBody>
          <a:bodyPr>
            <a:normAutofit/>
          </a:bodyPr>
          <a:lstStyle/>
          <a:p>
            <a:r>
              <a:rPr lang="ja-JP" altLang="en-US" sz="3600" b="1" dirty="0">
                <a:solidFill>
                  <a:srgbClr val="0000FF"/>
                </a:solidFill>
                <a:latin typeface="+mn-ea"/>
              </a:rPr>
              <a:t>行動・心理症状 </a:t>
            </a:r>
            <a:r>
              <a:rPr lang="en-US" altLang="ja-JP" sz="3600" b="1" dirty="0">
                <a:solidFill>
                  <a:srgbClr val="0000FF"/>
                </a:solidFill>
                <a:latin typeface="+mn-ea"/>
              </a:rPr>
              <a:t>(BPSD)</a:t>
            </a:r>
            <a:r>
              <a:rPr lang="ja-JP" altLang="en-US" sz="3600" b="1" dirty="0">
                <a:solidFill>
                  <a:srgbClr val="0000FF"/>
                </a:solidFill>
                <a:latin typeface="+mn-ea"/>
              </a:rPr>
              <a:t>の一例</a:t>
            </a:r>
            <a:endParaRPr kumimoji="1" lang="ja-JP" altLang="en-US" sz="3600" b="1" dirty="0">
              <a:solidFill>
                <a:srgbClr val="0000FF"/>
              </a:solidFill>
            </a:endParaRPr>
          </a:p>
        </p:txBody>
      </p:sp>
      <p:sp>
        <p:nvSpPr>
          <p:cNvPr id="3" name="コンテンツ プレースホルダー 2"/>
          <p:cNvSpPr>
            <a:spLocks noGrp="1"/>
          </p:cNvSpPr>
          <p:nvPr>
            <p:ph idx="1"/>
          </p:nvPr>
        </p:nvSpPr>
        <p:spPr>
          <a:xfrm>
            <a:off x="288105" y="818755"/>
            <a:ext cx="8855895" cy="2671315"/>
          </a:xfrm>
        </p:spPr>
        <p:txBody>
          <a:bodyPr>
            <a:normAutofit fontScale="92500"/>
          </a:bodyPr>
          <a:lstStyle/>
          <a:p>
            <a:pPr marL="0" indent="0">
              <a:lnSpc>
                <a:spcPct val="150000"/>
              </a:lnSpc>
              <a:buNone/>
            </a:pPr>
            <a:r>
              <a:rPr lang="ja-JP" altLang="en-US" sz="2200" dirty="0">
                <a:latin typeface="+mn-ea"/>
              </a:rPr>
              <a:t>●変わっていく自分に、今後どうなるのだろうと不安になったり、うつに</a:t>
            </a:r>
            <a:endParaRPr lang="en-US" altLang="ja-JP" sz="2200" dirty="0">
              <a:latin typeface="+mn-ea"/>
            </a:endParaRPr>
          </a:p>
          <a:p>
            <a:pPr marL="0" indent="0">
              <a:lnSpc>
                <a:spcPct val="150000"/>
              </a:lnSpc>
              <a:buNone/>
            </a:pPr>
            <a:r>
              <a:rPr lang="ja-JP" altLang="en-US" sz="2200" dirty="0">
                <a:latin typeface="+mn-ea"/>
              </a:rPr>
              <a:t>　なったりする</a:t>
            </a:r>
            <a:endParaRPr lang="en-US" altLang="ja-JP" sz="2200" dirty="0">
              <a:latin typeface="+mn-ea"/>
            </a:endParaRPr>
          </a:p>
          <a:p>
            <a:pPr marL="0" indent="0">
              <a:lnSpc>
                <a:spcPct val="150000"/>
              </a:lnSpc>
              <a:buNone/>
            </a:pPr>
            <a:r>
              <a:rPr lang="ja-JP" altLang="en-US" sz="2200" dirty="0">
                <a:latin typeface="+mn-ea"/>
              </a:rPr>
              <a:t>●今までできていたことが上手くいかずいらだつ（いらいらと興奮）</a:t>
            </a:r>
            <a:endParaRPr lang="en-US" altLang="ja-JP" sz="2200" dirty="0">
              <a:latin typeface="+mn-ea"/>
            </a:endParaRPr>
          </a:p>
          <a:p>
            <a:pPr marL="0" indent="0">
              <a:lnSpc>
                <a:spcPct val="150000"/>
              </a:lnSpc>
              <a:buNone/>
            </a:pPr>
            <a:r>
              <a:rPr lang="ja-JP" altLang="en-US" sz="2200" dirty="0">
                <a:latin typeface="+mn-ea"/>
              </a:rPr>
              <a:t>●一人で出かけて道に迷う、歩き回ってしまう（歩き回る・道に迷</a:t>
            </a:r>
            <a:endParaRPr lang="en-US" altLang="ja-JP" sz="2200" dirty="0">
              <a:latin typeface="+mn-ea"/>
            </a:endParaRPr>
          </a:p>
          <a:p>
            <a:pPr marL="0" indent="0">
              <a:lnSpc>
                <a:spcPct val="150000"/>
              </a:lnSpc>
              <a:buNone/>
            </a:pPr>
            <a:r>
              <a:rPr lang="ja-JP" altLang="en-US" sz="2200" dirty="0">
                <a:latin typeface="+mn-ea"/>
              </a:rPr>
              <a:t>　う）など</a:t>
            </a:r>
            <a:endParaRPr lang="en-US" altLang="ja-JP" sz="2200" dirty="0">
              <a:latin typeface="+mn-ea"/>
            </a:endParaRPr>
          </a:p>
          <a:p>
            <a:pPr marL="0" indent="0">
              <a:lnSpc>
                <a:spcPct val="150000"/>
              </a:lnSpc>
              <a:buNone/>
            </a:pPr>
            <a:endParaRPr lang="en-US" altLang="ja-JP" sz="2400" dirty="0">
              <a:latin typeface="+mn-ea"/>
            </a:endParaRPr>
          </a:p>
          <a:p>
            <a:pPr marL="0" indent="0">
              <a:buNone/>
            </a:pPr>
            <a:endParaRPr lang="en-US" altLang="ja-JP" sz="2400" dirty="0"/>
          </a:p>
          <a:p>
            <a:pPr marL="0" indent="0" algn="ctr">
              <a:buNone/>
            </a:pPr>
            <a:endParaRPr lang="en-US" altLang="ja-JP" sz="2800" dirty="0"/>
          </a:p>
        </p:txBody>
      </p:sp>
      <p:sp>
        <p:nvSpPr>
          <p:cNvPr id="6" name="楕円 5">
            <a:extLst>
              <a:ext uri="{FF2B5EF4-FFF2-40B4-BE49-F238E27FC236}">
                <a16:creationId xmlns:a16="http://schemas.microsoft.com/office/drawing/2014/main" id="{B6A9B48C-8E62-4B3A-B7BB-8F5BE468DA14}"/>
              </a:ext>
            </a:extLst>
          </p:cNvPr>
          <p:cNvSpPr/>
          <p:nvPr/>
        </p:nvSpPr>
        <p:spPr>
          <a:xfrm>
            <a:off x="2051720" y="2914006"/>
            <a:ext cx="5976664"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認知症の行動・心理症状（</a:t>
            </a:r>
            <a:r>
              <a:rPr kumimoji="1" lang="en-US" altLang="ja-JP" dirty="0"/>
              <a:t>BPSD</a:t>
            </a:r>
            <a:r>
              <a:rPr kumimoji="1" lang="ja-JP" altLang="en-US" dirty="0"/>
              <a:t>）の多くは、背景にそこにいたる理由がある</a:t>
            </a:r>
          </a:p>
        </p:txBody>
      </p:sp>
      <p:sp>
        <p:nvSpPr>
          <p:cNvPr id="8" name="吹き出し: 円形 7">
            <a:extLst>
              <a:ext uri="{FF2B5EF4-FFF2-40B4-BE49-F238E27FC236}">
                <a16:creationId xmlns:a16="http://schemas.microsoft.com/office/drawing/2014/main" id="{BC6BE1BF-D756-4BED-9242-CBDB914BBFAB}"/>
              </a:ext>
            </a:extLst>
          </p:cNvPr>
          <p:cNvSpPr/>
          <p:nvPr/>
        </p:nvSpPr>
        <p:spPr>
          <a:xfrm rot="21342792">
            <a:off x="270720" y="3832373"/>
            <a:ext cx="2589602" cy="847176"/>
          </a:xfrm>
          <a:prstGeom prst="wedgeEllipseCallout">
            <a:avLst>
              <a:gd name="adj1" fmla="val 33661"/>
              <a:gd name="adj2" fmla="val 7533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solidFill>
                  <a:srgbClr val="FF0000"/>
                </a:solidFill>
              </a:rPr>
              <a:t>大切なこと！！</a:t>
            </a:r>
          </a:p>
        </p:txBody>
      </p:sp>
    </p:spTree>
    <p:extLst>
      <p:ext uri="{BB962C8B-B14F-4D97-AF65-F5344CB8AC3E}">
        <p14:creationId xmlns:p14="http://schemas.microsoft.com/office/powerpoint/2010/main" val="2095209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6ED64D6-B32C-4690-8A7A-6E73DD80830D}"/>
              </a:ext>
            </a:extLst>
          </p:cNvPr>
          <p:cNvSpPr>
            <a:spLocks noGrp="1"/>
          </p:cNvSpPr>
          <p:nvPr>
            <p:ph idx="1"/>
          </p:nvPr>
        </p:nvSpPr>
        <p:spPr>
          <a:xfrm>
            <a:off x="457200" y="1844825"/>
            <a:ext cx="8229600" cy="3899768"/>
          </a:xfrm>
          <a:solidFill>
            <a:schemeClr val="accent6">
              <a:lumMod val="20000"/>
              <a:lumOff val="80000"/>
            </a:schemeClr>
          </a:solidFill>
        </p:spPr>
        <p:txBody>
          <a:bodyPr/>
          <a:lstStyle/>
          <a:p>
            <a:r>
              <a:rPr lang="ja-JP" altLang="en-US" sz="4800" dirty="0">
                <a:latin typeface="+mn-ea"/>
              </a:rPr>
              <a:t>事例１「どこに行くの？」</a:t>
            </a:r>
            <a:endParaRPr lang="en-US" altLang="ja-JP" sz="4800" dirty="0">
              <a:latin typeface="+mn-ea"/>
            </a:endParaRPr>
          </a:p>
          <a:p>
            <a:r>
              <a:rPr lang="ja-JP" altLang="en-US" sz="4800" dirty="0">
                <a:latin typeface="+mn-ea"/>
              </a:rPr>
              <a:t>事例２「今日はゴミ日？」</a:t>
            </a:r>
            <a:endParaRPr lang="en-US" altLang="ja-JP" sz="4800" dirty="0">
              <a:latin typeface="+mn-ea"/>
            </a:endParaRPr>
          </a:p>
          <a:p>
            <a:r>
              <a:rPr lang="ja-JP" altLang="en-US" sz="4800" dirty="0">
                <a:latin typeface="+mn-ea"/>
              </a:rPr>
              <a:t>事例３「財布がない！」</a:t>
            </a:r>
            <a:endParaRPr lang="en-US" altLang="ja-JP" sz="4800" dirty="0">
              <a:latin typeface="+mn-ea"/>
            </a:endParaRPr>
          </a:p>
          <a:p>
            <a:r>
              <a:rPr lang="ja-JP" altLang="en-US" sz="4800" dirty="0">
                <a:latin typeface="+mn-ea"/>
              </a:rPr>
              <a:t>事例４「ご飯 まだ？」</a:t>
            </a:r>
            <a:endParaRPr lang="en-US" altLang="ja-JP" sz="4800" dirty="0">
              <a:latin typeface="+mn-ea"/>
            </a:endParaRPr>
          </a:p>
          <a:p>
            <a:endParaRPr lang="en-US" altLang="ja-JP" dirty="0">
              <a:latin typeface="+mn-ea"/>
            </a:endParaRPr>
          </a:p>
          <a:p>
            <a:endParaRPr kumimoji="1" lang="ja-JP" altLang="en-US" dirty="0"/>
          </a:p>
        </p:txBody>
      </p:sp>
      <p:sp>
        <p:nvSpPr>
          <p:cNvPr id="5" name="タイトル 4">
            <a:extLst>
              <a:ext uri="{FF2B5EF4-FFF2-40B4-BE49-F238E27FC236}">
                <a16:creationId xmlns:a16="http://schemas.microsoft.com/office/drawing/2014/main" id="{5D134676-558E-45AE-A84C-691592BF1883}"/>
              </a:ext>
            </a:extLst>
          </p:cNvPr>
          <p:cNvSpPr>
            <a:spLocks noGrp="1"/>
          </p:cNvSpPr>
          <p:nvPr>
            <p:ph type="title"/>
          </p:nvPr>
        </p:nvSpPr>
        <p:spPr/>
        <p:txBody>
          <a:bodyPr>
            <a:normAutofit fontScale="90000"/>
          </a:bodyPr>
          <a:lstStyle/>
          <a:p>
            <a:pPr algn="l"/>
            <a:r>
              <a:rPr lang="ja-JP" altLang="en-US" dirty="0">
                <a:solidFill>
                  <a:schemeClr val="tx2"/>
                </a:solidFill>
              </a:rPr>
              <a:t>●</a:t>
            </a:r>
            <a:r>
              <a:rPr lang="ja-JP" altLang="en-US" b="1" dirty="0">
                <a:solidFill>
                  <a:schemeClr val="tx2"/>
                </a:solidFill>
              </a:rPr>
              <a:t>対応事例編●</a:t>
            </a:r>
            <a:br>
              <a:rPr lang="en-US" altLang="ja-JP" b="1" dirty="0">
                <a:solidFill>
                  <a:schemeClr val="tx2"/>
                </a:solidFill>
              </a:rPr>
            </a:br>
            <a:r>
              <a:rPr lang="ja-JP" altLang="en-US" b="1" dirty="0">
                <a:solidFill>
                  <a:schemeClr val="tx2"/>
                </a:solidFill>
              </a:rPr>
              <a:t>～みんなで考えてみましょう～</a:t>
            </a:r>
          </a:p>
        </p:txBody>
      </p:sp>
      <p:pic>
        <p:nvPicPr>
          <p:cNvPr id="6" name="図 5">
            <a:extLst>
              <a:ext uri="{FF2B5EF4-FFF2-40B4-BE49-F238E27FC236}">
                <a16:creationId xmlns:a16="http://schemas.microsoft.com/office/drawing/2014/main" id="{21DDFD82-9AC2-49AD-9A8E-9EFEF651268C}"/>
              </a:ext>
            </a:extLst>
          </p:cNvPr>
          <p:cNvPicPr>
            <a:picLocks noChangeAspect="1"/>
          </p:cNvPicPr>
          <p:nvPr/>
        </p:nvPicPr>
        <p:blipFill>
          <a:blip r:embed="rId2"/>
          <a:stretch>
            <a:fillRect/>
          </a:stretch>
        </p:blipFill>
        <p:spPr>
          <a:xfrm rot="21445001">
            <a:off x="5796136" y="5799882"/>
            <a:ext cx="2477031" cy="1048609"/>
          </a:xfrm>
          <a:prstGeom prst="rect">
            <a:avLst/>
          </a:prstGeom>
        </p:spPr>
      </p:pic>
    </p:spTree>
    <p:extLst>
      <p:ext uri="{BB962C8B-B14F-4D97-AF65-F5344CB8AC3E}">
        <p14:creationId xmlns:p14="http://schemas.microsoft.com/office/powerpoint/2010/main" val="2861657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mn-ea"/>
              </a:rPr>
              <a:t>事例１「どこに行くの？」</a:t>
            </a:r>
            <a:endParaRPr kumimoji="1" lang="ja-JP" alt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676" y="1268760"/>
            <a:ext cx="8429795" cy="243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675" y="3933056"/>
            <a:ext cx="8573813"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163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mn-ea"/>
              </a:rPr>
              <a:t>事例２「今日はゴミの日？」</a:t>
            </a:r>
            <a:endParaRPr kumimoji="1" lang="ja-JP" alt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396" y="1307171"/>
            <a:ext cx="8463076"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861048"/>
            <a:ext cx="8515270" cy="2424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363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189856" y="1628800"/>
            <a:ext cx="8784976" cy="3258541"/>
          </a:xfrm>
        </p:spPr>
        <p:txBody>
          <a:bodyPr/>
          <a:lstStyle/>
          <a:p>
            <a:pPr>
              <a:buFont typeface="Corbel" panose="020B0503020204020204" pitchFamily="34" charset="0"/>
              <a:buNone/>
            </a:pPr>
            <a:endParaRPr lang="en-US" altLang="ja-JP" sz="3500" b="1" dirty="0">
              <a:latin typeface="メイリオ" panose="020B0604030504040204" pitchFamily="50" charset="-128"/>
              <a:ea typeface="メイリオ" panose="020B0604030504040204" pitchFamily="50" charset="-128"/>
            </a:endParaRPr>
          </a:p>
          <a:p>
            <a:pPr>
              <a:buFont typeface="Corbel" panose="020B0503020204020204" pitchFamily="34" charset="0"/>
              <a:buNone/>
            </a:pPr>
            <a:r>
              <a:rPr lang="ja-JP" altLang="en-US" sz="3500" b="1" dirty="0">
                <a:latin typeface="メイリオ" panose="020B0604030504040204" pitchFamily="50" charset="-128"/>
                <a:ea typeface="メイリオ" panose="020B0604030504040204" pitchFamily="50" charset="-128"/>
              </a:rPr>
              <a:t>１</a:t>
            </a:r>
            <a:r>
              <a:rPr lang="en-US" altLang="ja-JP" sz="3500" b="1" dirty="0">
                <a:latin typeface="メイリオ" panose="020B0604030504040204" pitchFamily="50" charset="-128"/>
                <a:ea typeface="メイリオ" panose="020B0604030504040204" pitchFamily="50" charset="-128"/>
              </a:rPr>
              <a:t>.</a:t>
            </a:r>
            <a:r>
              <a:rPr lang="ja-JP" altLang="en-US" sz="3500" b="1" dirty="0">
                <a:latin typeface="メイリオ" panose="020B0604030504040204" pitchFamily="50" charset="-128"/>
                <a:ea typeface="メイリオ" panose="020B0604030504040204" pitchFamily="50" charset="-128"/>
              </a:rPr>
              <a:t>　わがこととして考えてみよう</a:t>
            </a:r>
            <a:endParaRPr lang="en-US" altLang="ja-JP" sz="3500" b="1" dirty="0">
              <a:latin typeface="メイリオ" panose="020B0604030504040204" pitchFamily="50" charset="-128"/>
              <a:ea typeface="メイリオ" panose="020B0604030504040204" pitchFamily="50" charset="-128"/>
            </a:endParaRPr>
          </a:p>
          <a:p>
            <a:pPr>
              <a:buFontTx/>
              <a:buNone/>
            </a:pPr>
            <a:r>
              <a:rPr lang="ja-JP" altLang="en-US" sz="3500" b="1" dirty="0">
                <a:latin typeface="メイリオ" panose="020B0604030504040204" pitchFamily="50" charset="-128"/>
                <a:ea typeface="メイリオ" panose="020B0604030504040204" pitchFamily="50" charset="-128"/>
              </a:rPr>
              <a:t>２</a:t>
            </a:r>
            <a:r>
              <a:rPr lang="en-US" altLang="ja-JP" sz="3500" b="1" dirty="0">
                <a:latin typeface="メイリオ" panose="020B0604030504040204" pitchFamily="50" charset="-128"/>
                <a:ea typeface="メイリオ" panose="020B0604030504040204" pitchFamily="50" charset="-128"/>
              </a:rPr>
              <a:t>.</a:t>
            </a:r>
            <a:r>
              <a:rPr lang="ja-JP" altLang="en-US" sz="3500" b="1" dirty="0">
                <a:latin typeface="メイリオ" panose="020B0604030504040204" pitchFamily="50" charset="-128"/>
                <a:ea typeface="メイリオ" panose="020B0604030504040204" pitchFamily="50" charset="-128"/>
              </a:rPr>
              <a:t>　認知症とともに</a:t>
            </a:r>
            <a:endParaRPr lang="en-US" altLang="ja-JP" sz="3500" b="1" dirty="0">
              <a:latin typeface="メイリオ" panose="020B0604030504040204" pitchFamily="50" charset="-128"/>
              <a:ea typeface="メイリオ" panose="020B0604030504040204" pitchFamily="50" charset="-128"/>
            </a:endParaRPr>
          </a:p>
          <a:p>
            <a:pPr>
              <a:buFontTx/>
              <a:buNone/>
            </a:pPr>
            <a:r>
              <a:rPr lang="ja-JP" altLang="en-US" sz="3500" b="1" dirty="0">
                <a:latin typeface="メイリオ" panose="020B0604030504040204" pitchFamily="50" charset="-128"/>
                <a:ea typeface="メイリオ" panose="020B0604030504040204" pitchFamily="50" charset="-128"/>
              </a:rPr>
              <a:t>３</a:t>
            </a:r>
            <a:r>
              <a:rPr lang="en-US" altLang="ja-JP" sz="3500" b="1" dirty="0">
                <a:latin typeface="メイリオ" panose="020B0604030504040204" pitchFamily="50" charset="-128"/>
                <a:ea typeface="メイリオ" panose="020B0604030504040204" pitchFamily="50" charset="-128"/>
              </a:rPr>
              <a:t>.</a:t>
            </a:r>
            <a:r>
              <a:rPr lang="ja-JP" altLang="en-US" sz="3500" b="1" dirty="0">
                <a:latin typeface="メイリオ" panose="020B0604030504040204" pitchFamily="50" charset="-128"/>
                <a:ea typeface="メイリオ" panose="020B0604030504040204" pitchFamily="50" charset="-128"/>
              </a:rPr>
              <a:t>　認知症を理解する</a:t>
            </a:r>
            <a:endParaRPr lang="en-US" altLang="ja-JP" sz="3500" b="1" dirty="0">
              <a:latin typeface="メイリオ" panose="020B0604030504040204" pitchFamily="50" charset="-128"/>
              <a:ea typeface="メイリオ" panose="020B0604030504040204" pitchFamily="50" charset="-128"/>
            </a:endParaRPr>
          </a:p>
          <a:p>
            <a:pPr>
              <a:buFontTx/>
              <a:buNone/>
            </a:pPr>
            <a:r>
              <a:rPr lang="ja-JP" altLang="en-US" sz="3500" b="1" dirty="0">
                <a:latin typeface="メイリオ" panose="020B0604030504040204" pitchFamily="50" charset="-128"/>
                <a:ea typeface="メイリオ" panose="020B0604030504040204" pitchFamily="50" charset="-128"/>
              </a:rPr>
              <a:t>４</a:t>
            </a:r>
            <a:r>
              <a:rPr lang="en-US" altLang="ja-JP" sz="3500" b="1" dirty="0">
                <a:latin typeface="メイリオ" panose="020B0604030504040204" pitchFamily="50" charset="-128"/>
                <a:ea typeface="メイリオ" panose="020B0604030504040204" pitchFamily="50" charset="-128"/>
              </a:rPr>
              <a:t>.</a:t>
            </a:r>
            <a:r>
              <a:rPr lang="ja-JP" altLang="en-US" sz="3500" b="1" dirty="0">
                <a:latin typeface="メイリオ" panose="020B0604030504040204" pitchFamily="50" charset="-128"/>
                <a:ea typeface="メイリオ" panose="020B0604030504040204" pitchFamily="50" charset="-128"/>
              </a:rPr>
              <a:t>　相談先・頼りになるところ</a:t>
            </a:r>
            <a:endParaRPr lang="en-US" altLang="ja-JP" sz="3500" b="1" dirty="0">
              <a:latin typeface="メイリオ" panose="020B0604030504040204" pitchFamily="50" charset="-128"/>
              <a:ea typeface="メイリオ" panose="020B0604030504040204" pitchFamily="50" charset="-128"/>
            </a:endParaRPr>
          </a:p>
          <a:p>
            <a:pPr lvl="0">
              <a:buNone/>
            </a:pPr>
            <a:r>
              <a:rPr lang="ja-JP" altLang="en-US" sz="3500" b="1" dirty="0">
                <a:solidFill>
                  <a:prstClr val="black"/>
                </a:solidFill>
                <a:latin typeface="メイリオ" panose="020B0604030504040204" pitchFamily="50" charset="-128"/>
                <a:ea typeface="メイリオ" panose="020B0604030504040204" pitchFamily="50" charset="-128"/>
              </a:rPr>
              <a:t>５</a:t>
            </a:r>
            <a:r>
              <a:rPr lang="en-US" altLang="ja-JP" sz="3500" b="1" dirty="0">
                <a:solidFill>
                  <a:prstClr val="black"/>
                </a:solidFill>
                <a:latin typeface="メイリオ" panose="020B0604030504040204" pitchFamily="50" charset="-128"/>
                <a:ea typeface="メイリオ" panose="020B0604030504040204" pitchFamily="50" charset="-128"/>
              </a:rPr>
              <a:t>.</a:t>
            </a:r>
            <a:r>
              <a:rPr lang="ja-JP" altLang="en-US" sz="3500" b="1" dirty="0">
                <a:solidFill>
                  <a:prstClr val="black"/>
                </a:solidFill>
                <a:latin typeface="メイリオ" panose="020B0604030504040204" pitchFamily="50" charset="-128"/>
                <a:ea typeface="メイリオ" panose="020B0604030504040204" pitchFamily="50" charset="-128"/>
              </a:rPr>
              <a:t>　生活を考える制度</a:t>
            </a:r>
            <a:endParaRPr lang="en-US" altLang="ja-JP" sz="3500" b="1" dirty="0">
              <a:solidFill>
                <a:prstClr val="black"/>
              </a:solidFill>
              <a:latin typeface="メイリオ" panose="020B0604030504040204" pitchFamily="50" charset="-128"/>
              <a:ea typeface="メイリオ" panose="020B0604030504040204" pitchFamily="50" charset="-128"/>
            </a:endParaRPr>
          </a:p>
          <a:p>
            <a:pPr lvl="0">
              <a:buNone/>
            </a:pPr>
            <a:endParaRPr lang="en-US" altLang="ja-JP" sz="3500" b="1" dirty="0">
              <a:solidFill>
                <a:prstClr val="black"/>
              </a:solidFill>
              <a:latin typeface="メイリオ" panose="020B0604030504040204" pitchFamily="50" charset="-128"/>
              <a:ea typeface="メイリオ" panose="020B0604030504040204" pitchFamily="50" charset="-128"/>
            </a:endParaRPr>
          </a:p>
        </p:txBody>
      </p:sp>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5229200"/>
            <a:ext cx="1431925"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sp>
        <p:nvSpPr>
          <p:cNvPr id="5" name="タイトル 1"/>
          <p:cNvSpPr txBox="1">
            <a:spLocks/>
          </p:cNvSpPr>
          <p:nvPr/>
        </p:nvSpPr>
        <p:spPr>
          <a:xfrm>
            <a:off x="467544" y="40466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1" i="0" u="none" strike="noStrike" kern="1200" cap="none" spc="0" normalizeH="0" baseline="0" noProof="0" dirty="0">
                <a:ln>
                  <a:noFill/>
                </a:ln>
                <a:solidFill>
                  <a:srgbClr val="0000FF"/>
                </a:solidFill>
                <a:effectLst/>
                <a:uLnTx/>
                <a:uFillTx/>
                <a:latin typeface="メイリオ" panose="020B0604030504040204" pitchFamily="50" charset="-128"/>
                <a:ea typeface="メイリオ" panose="020B0604030504040204" pitchFamily="50" charset="-128"/>
                <a:cs typeface="+mj-cs"/>
              </a:rPr>
              <a:t>今日 お話する内容</a:t>
            </a:r>
            <a:endParaRPr kumimoji="1" lang="ja-JP" altLang="en-US" sz="4400" b="0" i="0" u="none" strike="noStrike" kern="1200" cap="none" spc="0" normalizeH="0" baseline="0" noProof="0" dirty="0">
              <a:ln>
                <a:noFill/>
              </a:ln>
              <a:solidFill>
                <a:srgbClr val="0000FF"/>
              </a:solidFill>
              <a:effectLst/>
              <a:uLnTx/>
              <a:uFillTx/>
              <a:latin typeface="Calibri"/>
              <a:ea typeface="メイリオ" panose="020B0604030504040204" pitchFamily="50" charset="-128"/>
              <a:cs typeface="+mj-cs"/>
            </a:endParaRPr>
          </a:p>
        </p:txBody>
      </p:sp>
    </p:spTree>
    <p:extLst>
      <p:ext uri="{BB962C8B-B14F-4D97-AF65-F5344CB8AC3E}">
        <p14:creationId xmlns:p14="http://schemas.microsoft.com/office/powerpoint/2010/main" val="75812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mn-ea"/>
              </a:rPr>
              <a:t>事例３「財布がない！」</a:t>
            </a:r>
            <a:endParaRPr kumimoji="1" lang="ja-JP" altLang="en-US" dirty="0"/>
          </a:p>
        </p:txBody>
      </p:sp>
      <p:sp>
        <p:nvSpPr>
          <p:cNvPr id="3" name="コンテンツ プレースホルダー 2"/>
          <p:cNvSpPr>
            <a:spLocks noGrp="1"/>
          </p:cNvSpPr>
          <p:nvPr>
            <p:ph idx="1"/>
          </p:nvPr>
        </p:nvSpPr>
        <p:spPr/>
        <p:txBody>
          <a:bodyPr/>
          <a:lstStyle/>
          <a:p>
            <a:pPr marL="0" indent="0">
              <a:buNone/>
            </a:pPr>
            <a:endParaRPr lang="en-US" altLang="ja-JP" dirty="0">
              <a:latin typeface="+mn-ea"/>
            </a:endParaRPr>
          </a:p>
          <a:p>
            <a:endParaRPr kumimoji="1" lang="ja-JP" altLang="en-US" dirty="0"/>
          </a:p>
        </p:txBody>
      </p:sp>
      <p:sp>
        <p:nvSpPr>
          <p:cNvPr id="6" name="AutoShape 10"/>
          <p:cNvSpPr>
            <a:spLocks noChangeAspect="1" noChangeArrowheads="1" noTextEdit="1"/>
          </p:cNvSpPr>
          <p:nvPr/>
        </p:nvSpPr>
        <p:spPr bwMode="auto">
          <a:xfrm>
            <a:off x="2555776" y="4797152"/>
            <a:ext cx="46005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5" y="1482069"/>
            <a:ext cx="8640066" cy="2532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9" y="4105889"/>
            <a:ext cx="8568952" cy="237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762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mn-ea"/>
              </a:rPr>
              <a:t>事例４「ご飯 まだ？」</a:t>
            </a:r>
            <a:endParaRPr kumimoji="1" lang="ja-JP" altLang="en-US" dirty="0"/>
          </a:p>
        </p:txBody>
      </p:sp>
      <p:sp>
        <p:nvSpPr>
          <p:cNvPr id="3" name="コンテンツ プレースホルダー 2"/>
          <p:cNvSpPr>
            <a:spLocks noGrp="1"/>
          </p:cNvSpPr>
          <p:nvPr>
            <p:ph idx="1"/>
          </p:nvPr>
        </p:nvSpPr>
        <p:spPr/>
        <p:txBody>
          <a:bodyPr/>
          <a:lstStyle/>
          <a:p>
            <a:pPr marL="0" indent="0">
              <a:buNone/>
            </a:pPr>
            <a:endParaRPr lang="en-US" altLang="ja-JP" dirty="0">
              <a:latin typeface="+mn-ea"/>
            </a:endParaRPr>
          </a:p>
          <a:p>
            <a:endParaRPr kumimoji="1" lang="ja-JP" alt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3" y="1268760"/>
            <a:ext cx="8582025"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563" y="3933056"/>
            <a:ext cx="849630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709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txBox="1">
            <a:spLocks noChangeArrowheads="1"/>
          </p:cNvSpPr>
          <p:nvPr/>
        </p:nvSpPr>
        <p:spPr>
          <a:xfrm>
            <a:off x="1449632" y="1209091"/>
            <a:ext cx="5545137" cy="914400"/>
          </a:xfrm>
          <a:prstGeom prst="rect">
            <a:avLst/>
          </a:prstGeom>
        </p:spPr>
        <p:txBody>
          <a:bodyPr anchor="ctr"/>
          <a:lstStyle>
            <a:lvl1pPr algn="l" rtl="0" eaLnBrk="0" fontAlgn="base" hangingPunct="0">
              <a:lnSpc>
                <a:spcPct val="100000"/>
              </a:lnSpc>
              <a:spcBef>
                <a:spcPct val="0"/>
              </a:spcBef>
              <a:spcAft>
                <a:spcPct val="0"/>
              </a:spcAft>
              <a:defRPr kumimoji="1" sz="8800" kern="1200" cap="all" spc="-80" baseline="0">
                <a:solidFill>
                  <a:schemeClr val="tx1"/>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Black" pitchFamily="34"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Arial Black" pitchFamily="34"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Arial Black" pitchFamily="34"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Arial Black" pitchFamily="34" charset="0"/>
                <a:ea typeface="ＭＳ Ｐゴシック" pitchFamily="50" charset="-128"/>
              </a:defRPr>
            </a:lvl5pPr>
            <a:lvl6pPr marL="457200" algn="l" rtl="0" fontAlgn="base">
              <a:spcBef>
                <a:spcPct val="0"/>
              </a:spcBef>
              <a:spcAft>
                <a:spcPct val="0"/>
              </a:spcAft>
              <a:defRPr kumimoji="1" sz="3600">
                <a:solidFill>
                  <a:schemeClr val="tx2"/>
                </a:solidFill>
                <a:latin typeface="Arial Black" pitchFamily="34" charset="0"/>
                <a:ea typeface="ＭＳ Ｐゴシック" pitchFamily="50" charset="-128"/>
              </a:defRPr>
            </a:lvl6pPr>
            <a:lvl7pPr marL="914400" algn="l" rtl="0" fontAlgn="base">
              <a:spcBef>
                <a:spcPct val="0"/>
              </a:spcBef>
              <a:spcAft>
                <a:spcPct val="0"/>
              </a:spcAft>
              <a:defRPr kumimoji="1" sz="3600">
                <a:solidFill>
                  <a:schemeClr val="tx2"/>
                </a:solidFill>
                <a:latin typeface="Arial Black" pitchFamily="34" charset="0"/>
                <a:ea typeface="ＭＳ Ｐゴシック" pitchFamily="50" charset="-128"/>
              </a:defRPr>
            </a:lvl7pPr>
            <a:lvl8pPr marL="1371600" algn="l" rtl="0" fontAlgn="base">
              <a:spcBef>
                <a:spcPct val="0"/>
              </a:spcBef>
              <a:spcAft>
                <a:spcPct val="0"/>
              </a:spcAft>
              <a:defRPr kumimoji="1" sz="3600">
                <a:solidFill>
                  <a:schemeClr val="tx2"/>
                </a:solidFill>
                <a:latin typeface="Arial Black" pitchFamily="34" charset="0"/>
                <a:ea typeface="ＭＳ Ｐゴシック" pitchFamily="50" charset="-128"/>
              </a:defRPr>
            </a:lvl8pPr>
            <a:lvl9pPr marL="1828800" algn="l" rtl="0" fontAlgn="base">
              <a:spcBef>
                <a:spcPct val="0"/>
              </a:spcBef>
              <a:spcAft>
                <a:spcPct val="0"/>
              </a:spcAft>
              <a:defRPr kumimoji="1" sz="3600">
                <a:solidFill>
                  <a:schemeClr val="tx2"/>
                </a:solidFill>
                <a:latin typeface="Arial Black" pitchFamily="34" charset="0"/>
                <a:ea typeface="ＭＳ Ｐゴシック"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000" b="1" i="0" u="none" strike="noStrike" kern="1200" cap="all" spc="-80" normalizeH="0" baseline="0" noProof="0" dirty="0">
                <a:ln>
                  <a:noFill/>
                </a:ln>
                <a:solidFill>
                  <a:schemeClr val="accent6"/>
                </a:solidFill>
                <a:effectLst/>
                <a:uLnTx/>
                <a:uFillTx/>
                <a:latin typeface="メイリオ" panose="020B0604030504040204" pitchFamily="50" charset="-128"/>
                <a:ea typeface="メイリオ" panose="020B0604030504040204" pitchFamily="50" charset="-128"/>
              </a:rPr>
              <a:t>「認知症」の原因疾患</a:t>
            </a:r>
          </a:p>
        </p:txBody>
      </p:sp>
      <p:graphicFrame>
        <p:nvGraphicFramePr>
          <p:cNvPr id="4" name="図表 3"/>
          <p:cNvGraphicFramePr/>
          <p:nvPr>
            <p:extLst>
              <p:ext uri="{D42A27DB-BD31-4B8C-83A1-F6EECF244321}">
                <p14:modId xmlns:p14="http://schemas.microsoft.com/office/powerpoint/2010/main" val="896943427"/>
              </p:ext>
            </p:extLst>
          </p:nvPr>
        </p:nvGraphicFramePr>
        <p:xfrm>
          <a:off x="1475655" y="2060848"/>
          <a:ext cx="6192688"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テキスト ボックス 2"/>
          <p:cNvSpPr txBox="1"/>
          <p:nvPr/>
        </p:nvSpPr>
        <p:spPr>
          <a:xfrm>
            <a:off x="1187900" y="6158171"/>
            <a:ext cx="6768199" cy="307777"/>
          </a:xfrm>
          <a:prstGeom prst="rect">
            <a:avLst/>
          </a:prstGeom>
          <a:noFill/>
        </p:spPr>
        <p:txBody>
          <a:bodyPr wrap="none" rtlCol="0">
            <a:spAutoFit/>
          </a:bodyPr>
          <a:lstStyle/>
          <a:p>
            <a:r>
              <a:rPr lang="ja-JP" altLang="en-US" sz="1400" dirty="0">
                <a:latin typeface="+mn-ea"/>
              </a:rPr>
              <a:t>「都市部における認知症有病率と認知症の生活機能障害への対応」（</a:t>
            </a:r>
            <a:r>
              <a:rPr lang="en-US" altLang="ja-JP" sz="1400" dirty="0">
                <a:latin typeface="+mn-ea"/>
              </a:rPr>
              <a:t>H25.5</a:t>
            </a:r>
            <a:r>
              <a:rPr lang="ja-JP" altLang="en-US" sz="1400" dirty="0">
                <a:latin typeface="+mn-ea"/>
              </a:rPr>
              <a:t>報告）を引用</a:t>
            </a:r>
            <a:endParaRPr kumimoji="1" lang="ja-JP" altLang="en-US" sz="1400" dirty="0">
              <a:latin typeface="+mn-ea"/>
            </a:endParaRPr>
          </a:p>
        </p:txBody>
      </p:sp>
      <p:sp>
        <p:nvSpPr>
          <p:cNvPr id="6" name="Rectangle 12">
            <a:extLst>
              <a:ext uri="{FF2B5EF4-FFF2-40B4-BE49-F238E27FC236}">
                <a16:creationId xmlns:a16="http://schemas.microsoft.com/office/drawing/2014/main" id="{4BD67CFA-AAAA-4DF6-9E20-C920EC769F37}"/>
              </a:ext>
            </a:extLst>
          </p:cNvPr>
          <p:cNvSpPr txBox="1">
            <a:spLocks noChangeArrowheads="1"/>
          </p:cNvSpPr>
          <p:nvPr/>
        </p:nvSpPr>
        <p:spPr>
          <a:xfrm>
            <a:off x="395535" y="226250"/>
            <a:ext cx="8352928" cy="914400"/>
          </a:xfrm>
          <a:prstGeom prst="rect">
            <a:avLst/>
          </a:prstGeom>
        </p:spPr>
        <p:txBody>
          <a:bodyPr anchor="ctr"/>
          <a:lstStyle>
            <a:lvl1pPr algn="l" rtl="0" eaLnBrk="0" fontAlgn="base" hangingPunct="0">
              <a:lnSpc>
                <a:spcPct val="100000"/>
              </a:lnSpc>
              <a:spcBef>
                <a:spcPct val="0"/>
              </a:spcBef>
              <a:spcAft>
                <a:spcPct val="0"/>
              </a:spcAft>
              <a:defRPr kumimoji="1" sz="8800" kern="1200" cap="all" spc="-80" baseline="0">
                <a:solidFill>
                  <a:schemeClr val="tx1"/>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Black" pitchFamily="34"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Arial Black" pitchFamily="34"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Arial Black" pitchFamily="34"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Arial Black" pitchFamily="34" charset="0"/>
                <a:ea typeface="ＭＳ Ｐゴシック" pitchFamily="50" charset="-128"/>
              </a:defRPr>
            </a:lvl5pPr>
            <a:lvl6pPr marL="457200" algn="l" rtl="0" fontAlgn="base">
              <a:spcBef>
                <a:spcPct val="0"/>
              </a:spcBef>
              <a:spcAft>
                <a:spcPct val="0"/>
              </a:spcAft>
              <a:defRPr kumimoji="1" sz="3600">
                <a:solidFill>
                  <a:schemeClr val="tx2"/>
                </a:solidFill>
                <a:latin typeface="Arial Black" pitchFamily="34" charset="0"/>
                <a:ea typeface="ＭＳ Ｐゴシック" pitchFamily="50" charset="-128"/>
              </a:defRPr>
            </a:lvl6pPr>
            <a:lvl7pPr marL="914400" algn="l" rtl="0" fontAlgn="base">
              <a:spcBef>
                <a:spcPct val="0"/>
              </a:spcBef>
              <a:spcAft>
                <a:spcPct val="0"/>
              </a:spcAft>
              <a:defRPr kumimoji="1" sz="3600">
                <a:solidFill>
                  <a:schemeClr val="tx2"/>
                </a:solidFill>
                <a:latin typeface="Arial Black" pitchFamily="34" charset="0"/>
                <a:ea typeface="ＭＳ Ｐゴシック" pitchFamily="50" charset="-128"/>
              </a:defRPr>
            </a:lvl7pPr>
            <a:lvl8pPr marL="1371600" algn="l" rtl="0" fontAlgn="base">
              <a:spcBef>
                <a:spcPct val="0"/>
              </a:spcBef>
              <a:spcAft>
                <a:spcPct val="0"/>
              </a:spcAft>
              <a:defRPr kumimoji="1" sz="3600">
                <a:solidFill>
                  <a:schemeClr val="tx2"/>
                </a:solidFill>
                <a:latin typeface="Arial Black" pitchFamily="34" charset="0"/>
                <a:ea typeface="ＭＳ Ｐゴシック" pitchFamily="50" charset="-128"/>
              </a:defRPr>
            </a:lvl8pPr>
            <a:lvl9pPr marL="1828800" algn="l" rtl="0" fontAlgn="base">
              <a:spcBef>
                <a:spcPct val="0"/>
              </a:spcBef>
              <a:spcAft>
                <a:spcPct val="0"/>
              </a:spcAft>
              <a:defRPr kumimoji="1" sz="3600">
                <a:solidFill>
                  <a:schemeClr val="tx2"/>
                </a:solidFill>
                <a:latin typeface="Arial Black" pitchFamily="34" charset="0"/>
                <a:ea typeface="ＭＳ Ｐゴシック"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000" b="1" dirty="0">
                <a:solidFill>
                  <a:srgbClr val="0000FF"/>
                </a:solidFill>
                <a:latin typeface="メイリオ" panose="020B0604030504040204" pitchFamily="50" charset="-128"/>
                <a:ea typeface="メイリオ" panose="020B0604030504040204" pitchFamily="50" charset="-128"/>
              </a:rPr>
              <a:t>●●あらわれかたは十人十色●●</a:t>
            </a:r>
            <a:endParaRPr kumimoji="1" lang="ja-JP" altLang="en-US" sz="4000" b="1" i="0" u="none" strike="noStrike" kern="1200" cap="all" spc="-80" normalizeH="0" baseline="0" noProof="0" dirty="0">
              <a:ln>
                <a:noFill/>
              </a:ln>
              <a:solidFill>
                <a:srgbClr val="0000FF"/>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48069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b="1" i="1" dirty="0">
                <a:solidFill>
                  <a:srgbClr val="0000FF"/>
                </a:solidFill>
                <a:latin typeface="+mn-ea"/>
              </a:rPr>
              <a:t>アルツハイマー型認知症</a:t>
            </a:r>
            <a:endParaRPr kumimoji="1" lang="ja-JP" altLang="en-US" b="1" i="1" dirty="0">
              <a:solidFill>
                <a:srgbClr val="0000FF"/>
              </a:solidFill>
            </a:endParaRPr>
          </a:p>
        </p:txBody>
      </p:sp>
      <p:sp>
        <p:nvSpPr>
          <p:cNvPr id="3" name="コンテンツ プレースホルダー 2"/>
          <p:cNvSpPr>
            <a:spLocks noGrp="1"/>
          </p:cNvSpPr>
          <p:nvPr>
            <p:ph idx="1"/>
          </p:nvPr>
        </p:nvSpPr>
        <p:spPr>
          <a:xfrm>
            <a:off x="251520" y="1340768"/>
            <a:ext cx="8507288" cy="5112568"/>
          </a:xfrm>
        </p:spPr>
        <p:txBody>
          <a:bodyPr>
            <a:normAutofit fontScale="92500"/>
          </a:bodyPr>
          <a:lstStyle/>
          <a:p>
            <a:pPr marL="0" indent="0">
              <a:buNone/>
            </a:pPr>
            <a:r>
              <a:rPr lang="ja-JP" altLang="en-US" sz="3000" dirty="0">
                <a:latin typeface="+mn-ea"/>
              </a:rPr>
              <a:t>●原 因</a:t>
            </a:r>
            <a:endParaRPr lang="en-US" altLang="ja-JP" sz="3000" dirty="0">
              <a:latin typeface="+mn-ea"/>
            </a:endParaRPr>
          </a:p>
          <a:p>
            <a:pPr marL="0" indent="0">
              <a:buNone/>
            </a:pPr>
            <a:r>
              <a:rPr lang="ja-JP" altLang="en-US" sz="3000" dirty="0">
                <a:latin typeface="+mn-ea"/>
              </a:rPr>
              <a:t>　「アミロイド</a:t>
            </a:r>
            <a:r>
              <a:rPr lang="en-US" altLang="ja-JP" sz="3000" dirty="0">
                <a:latin typeface="+mn-ea"/>
              </a:rPr>
              <a:t>β </a:t>
            </a:r>
            <a:r>
              <a:rPr lang="ja-JP" altLang="en-US" sz="3000" dirty="0">
                <a:latin typeface="+mn-ea"/>
              </a:rPr>
              <a:t>」というたんぱく質が長い時間か　　</a:t>
            </a:r>
            <a:endParaRPr lang="en-US" altLang="ja-JP" sz="3000" dirty="0">
              <a:latin typeface="+mn-ea"/>
            </a:endParaRPr>
          </a:p>
          <a:p>
            <a:pPr marL="0" indent="0">
              <a:buNone/>
            </a:pPr>
            <a:r>
              <a:rPr lang="ja-JP" altLang="en-US" sz="3000" dirty="0">
                <a:latin typeface="+mn-ea"/>
              </a:rPr>
              <a:t>　</a:t>
            </a:r>
            <a:r>
              <a:rPr lang="ja-JP" altLang="en-US" sz="3000" dirty="0" err="1">
                <a:latin typeface="+mn-ea"/>
              </a:rPr>
              <a:t>けて</a:t>
            </a:r>
            <a:r>
              <a:rPr lang="ja-JP" altLang="en-US" sz="3000" dirty="0">
                <a:latin typeface="+mn-ea"/>
              </a:rPr>
              <a:t>たまることによって、脳の細胞が少しずつ失</a:t>
            </a:r>
            <a:endParaRPr lang="en-US" altLang="ja-JP" sz="3000" dirty="0">
              <a:latin typeface="+mn-ea"/>
            </a:endParaRPr>
          </a:p>
          <a:p>
            <a:pPr marL="0" indent="0">
              <a:buNone/>
            </a:pPr>
            <a:r>
              <a:rPr lang="ja-JP" altLang="en-US" sz="3000" dirty="0">
                <a:latin typeface="+mn-ea"/>
              </a:rPr>
              <a:t>　われ、脳が委縮して機能が全般的に低下。　</a:t>
            </a:r>
            <a:endParaRPr lang="en-US" altLang="ja-JP" sz="3000" dirty="0">
              <a:latin typeface="+mn-ea"/>
            </a:endParaRPr>
          </a:p>
          <a:p>
            <a:pPr marL="0" indent="0">
              <a:buNone/>
            </a:pPr>
            <a:endParaRPr lang="en-US" altLang="ja-JP" sz="3000" dirty="0">
              <a:latin typeface="+mn-ea"/>
            </a:endParaRPr>
          </a:p>
          <a:p>
            <a:pPr marL="0" indent="0">
              <a:buNone/>
            </a:pPr>
            <a:r>
              <a:rPr lang="en-US" altLang="ja-JP" sz="3000" dirty="0">
                <a:latin typeface="+mn-ea"/>
              </a:rPr>
              <a:t> </a:t>
            </a:r>
            <a:r>
              <a:rPr lang="ja-JP" altLang="en-US" sz="3000" dirty="0">
                <a:latin typeface="+mn-ea"/>
              </a:rPr>
              <a:t>●特 徴</a:t>
            </a:r>
            <a:endParaRPr lang="en-US" altLang="ja-JP" sz="3000" dirty="0">
              <a:latin typeface="+mn-ea"/>
            </a:endParaRPr>
          </a:p>
          <a:p>
            <a:pPr marL="0" indent="0">
              <a:buNone/>
            </a:pPr>
            <a:r>
              <a:rPr lang="ja-JP" altLang="en-US" sz="3000" dirty="0">
                <a:latin typeface="+mn-ea"/>
              </a:rPr>
              <a:t> </a:t>
            </a:r>
            <a:r>
              <a:rPr lang="en-US" altLang="ja-JP" sz="3000" dirty="0">
                <a:latin typeface="+mn-ea"/>
              </a:rPr>
              <a:t>   </a:t>
            </a:r>
            <a:r>
              <a:rPr lang="ja-JP" altLang="en-US" sz="3000" dirty="0">
                <a:latin typeface="+mn-ea"/>
              </a:rPr>
              <a:t>★ 進行はゆっくり進む。</a:t>
            </a:r>
            <a:endParaRPr lang="en-US" altLang="ja-JP" sz="3000" dirty="0">
              <a:latin typeface="+mn-ea"/>
            </a:endParaRPr>
          </a:p>
          <a:p>
            <a:pPr marL="0" indent="0">
              <a:buNone/>
            </a:pPr>
            <a:r>
              <a:rPr lang="ja-JP" altLang="en-US" sz="3000" dirty="0">
                <a:latin typeface="+mn-ea"/>
              </a:rPr>
              <a:t>　 ★ 脳全体が萎縮していくため、症状もさまざま</a:t>
            </a:r>
            <a:endParaRPr lang="en-US" altLang="ja-JP" sz="3000" dirty="0">
              <a:latin typeface="+mn-ea"/>
            </a:endParaRPr>
          </a:p>
          <a:p>
            <a:pPr marL="0" indent="0">
              <a:buNone/>
            </a:pPr>
            <a:r>
              <a:rPr lang="ja-JP" altLang="en-US" sz="3000" dirty="0">
                <a:latin typeface="+mn-ea"/>
              </a:rPr>
              <a:t>　 ★ 認知症の原因で１番多い。</a:t>
            </a:r>
            <a:endParaRPr kumimoji="1" lang="ja-JP" altLang="en-US" dirty="0"/>
          </a:p>
        </p:txBody>
      </p:sp>
      <p:sp>
        <p:nvSpPr>
          <p:cNvPr id="4" name="四角形: 角を丸くする 3">
            <a:extLst>
              <a:ext uri="{FF2B5EF4-FFF2-40B4-BE49-F238E27FC236}">
                <a16:creationId xmlns:a16="http://schemas.microsoft.com/office/drawing/2014/main" id="{849AEBF5-18A2-4727-B2CA-7B951F4CE04D}"/>
              </a:ext>
            </a:extLst>
          </p:cNvPr>
          <p:cNvSpPr/>
          <p:nvPr/>
        </p:nvSpPr>
        <p:spPr>
          <a:xfrm>
            <a:off x="6012160" y="94618"/>
            <a:ext cx="2952328" cy="3600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神経変性疾患</a:t>
            </a:r>
          </a:p>
        </p:txBody>
      </p:sp>
    </p:spTree>
    <p:extLst>
      <p:ext uri="{BB962C8B-B14F-4D97-AF65-F5344CB8AC3E}">
        <p14:creationId xmlns:p14="http://schemas.microsoft.com/office/powerpoint/2010/main" val="778913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b="1" dirty="0">
                <a:solidFill>
                  <a:srgbClr val="0000FF"/>
                </a:solidFill>
                <a:latin typeface="+mn-ea"/>
              </a:rPr>
              <a:t>レビー小体型認知症</a:t>
            </a:r>
            <a:endParaRPr kumimoji="1" lang="ja-JP" altLang="en-US" b="1" dirty="0">
              <a:solidFill>
                <a:srgbClr val="0000FF"/>
              </a:solidFill>
            </a:endParaRPr>
          </a:p>
        </p:txBody>
      </p:sp>
      <p:sp>
        <p:nvSpPr>
          <p:cNvPr id="3" name="コンテンツ プレースホルダー 2"/>
          <p:cNvSpPr>
            <a:spLocks noGrp="1"/>
          </p:cNvSpPr>
          <p:nvPr>
            <p:ph idx="1"/>
          </p:nvPr>
        </p:nvSpPr>
        <p:spPr>
          <a:xfrm>
            <a:off x="251520" y="1340769"/>
            <a:ext cx="8640960" cy="4680520"/>
          </a:xfrm>
        </p:spPr>
        <p:txBody>
          <a:bodyPr>
            <a:normAutofit fontScale="92500" lnSpcReduction="10000"/>
          </a:bodyPr>
          <a:lstStyle/>
          <a:p>
            <a:pPr marL="0" indent="0">
              <a:buNone/>
            </a:pPr>
            <a:r>
              <a:rPr lang="ja-JP" altLang="en-US" dirty="0">
                <a:latin typeface="+mn-ea"/>
              </a:rPr>
              <a:t>●原 因</a:t>
            </a:r>
            <a:endParaRPr lang="en-US" altLang="ja-JP" dirty="0">
              <a:latin typeface="+mn-ea"/>
            </a:endParaRPr>
          </a:p>
          <a:p>
            <a:pPr marL="0" indent="0">
              <a:buNone/>
            </a:pPr>
            <a:r>
              <a:rPr lang="ja-JP" altLang="en-US" dirty="0">
                <a:latin typeface="+mn-ea"/>
              </a:rPr>
              <a:t>   「レビー小体」というたんぱく質がたまること　</a:t>
            </a:r>
            <a:endParaRPr lang="en-US" altLang="ja-JP" dirty="0">
              <a:latin typeface="+mn-ea"/>
            </a:endParaRPr>
          </a:p>
          <a:p>
            <a:pPr marL="0" indent="0">
              <a:buNone/>
            </a:pPr>
            <a:r>
              <a:rPr lang="ja-JP" altLang="en-US" dirty="0">
                <a:latin typeface="+mn-ea"/>
              </a:rPr>
              <a:t>　で、脳の細胞が損傷を受けて発症する。　　　　</a:t>
            </a:r>
            <a:r>
              <a:rPr lang="ja-JP" altLang="en-US" dirty="0">
                <a:solidFill>
                  <a:srgbClr val="FF0000"/>
                </a:solidFill>
                <a:latin typeface="+mn-ea"/>
              </a:rPr>
              <a:t>　　　</a:t>
            </a:r>
            <a:endParaRPr lang="en-US" altLang="ja-JP" dirty="0">
              <a:latin typeface="+mn-ea"/>
            </a:endParaRPr>
          </a:p>
          <a:p>
            <a:pPr marL="0" indent="0">
              <a:buNone/>
            </a:pPr>
            <a:r>
              <a:rPr lang="ja-JP" altLang="en-US" dirty="0">
                <a:latin typeface="+mn-ea"/>
              </a:rPr>
              <a:t>　　（パーキンソン病の原因物質）</a:t>
            </a:r>
            <a:endParaRPr lang="en-US" altLang="ja-JP" dirty="0">
              <a:latin typeface="+mn-ea"/>
            </a:endParaRPr>
          </a:p>
          <a:p>
            <a:pPr marL="0" indent="0">
              <a:buNone/>
            </a:pPr>
            <a:endParaRPr lang="en-US" altLang="ja-JP" dirty="0">
              <a:latin typeface="+mn-ea"/>
            </a:endParaRPr>
          </a:p>
          <a:p>
            <a:pPr marL="0" indent="0">
              <a:buNone/>
            </a:pPr>
            <a:r>
              <a:rPr lang="ja-JP" altLang="en-US" dirty="0">
                <a:latin typeface="+mn-ea"/>
              </a:rPr>
              <a:t>●特 徴</a:t>
            </a:r>
            <a:endParaRPr lang="en-US" altLang="ja-JP" dirty="0">
              <a:latin typeface="+mn-ea"/>
            </a:endParaRPr>
          </a:p>
          <a:p>
            <a:pPr marL="0" indent="0">
              <a:buNone/>
            </a:pPr>
            <a:r>
              <a:rPr lang="ja-JP" altLang="en-US" dirty="0">
                <a:latin typeface="+mn-ea"/>
              </a:rPr>
              <a:t>   ★ 幻視（実際にはないものが見える）</a:t>
            </a:r>
            <a:endParaRPr lang="en-US" altLang="ja-JP" dirty="0">
              <a:latin typeface="+mn-ea"/>
            </a:endParaRPr>
          </a:p>
          <a:p>
            <a:pPr marL="0" indent="0">
              <a:buNone/>
            </a:pPr>
            <a:r>
              <a:rPr lang="ja-JP" altLang="en-US" dirty="0">
                <a:latin typeface="+mn-ea"/>
              </a:rPr>
              <a:t>　★ 歩行障害や体の震えなど</a:t>
            </a:r>
            <a:r>
              <a:rPr lang="ja-JP" altLang="en-US" sz="2800" dirty="0">
                <a:latin typeface="+mn-ea"/>
              </a:rPr>
              <a:t>（パーキンソン症状）</a:t>
            </a:r>
            <a:endParaRPr lang="en-US" altLang="ja-JP" sz="2800" dirty="0">
              <a:latin typeface="+mn-ea"/>
            </a:endParaRPr>
          </a:p>
          <a:p>
            <a:pPr marL="0" indent="0">
              <a:buNone/>
            </a:pPr>
            <a:r>
              <a:rPr lang="ja-JP" altLang="en-US" dirty="0">
                <a:latin typeface="+mn-ea"/>
              </a:rPr>
              <a:t>   ★ 症状の変動が大きい。 </a:t>
            </a:r>
            <a:endParaRPr kumimoji="1" lang="ja-JP" altLang="en-US" dirty="0"/>
          </a:p>
        </p:txBody>
      </p:sp>
      <p:sp>
        <p:nvSpPr>
          <p:cNvPr id="4" name="四角形: 角を丸くする 3">
            <a:extLst>
              <a:ext uri="{FF2B5EF4-FFF2-40B4-BE49-F238E27FC236}">
                <a16:creationId xmlns:a16="http://schemas.microsoft.com/office/drawing/2014/main" id="{CCFED949-6D3C-4F4E-AD87-41E518FD20FA}"/>
              </a:ext>
            </a:extLst>
          </p:cNvPr>
          <p:cNvSpPr/>
          <p:nvPr/>
        </p:nvSpPr>
        <p:spPr>
          <a:xfrm>
            <a:off x="6012160" y="94618"/>
            <a:ext cx="2952328" cy="3600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神経変性疾患</a:t>
            </a:r>
          </a:p>
        </p:txBody>
      </p:sp>
    </p:spTree>
    <p:extLst>
      <p:ext uri="{BB962C8B-B14F-4D97-AF65-F5344CB8AC3E}">
        <p14:creationId xmlns:p14="http://schemas.microsoft.com/office/powerpoint/2010/main" val="1781479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b="1" dirty="0">
                <a:solidFill>
                  <a:srgbClr val="0000FF"/>
                </a:solidFill>
              </a:rPr>
              <a:t>前頭側頭型認知症</a:t>
            </a:r>
          </a:p>
        </p:txBody>
      </p:sp>
      <p:sp>
        <p:nvSpPr>
          <p:cNvPr id="3" name="コンテンツ プレースホルダー 2"/>
          <p:cNvSpPr>
            <a:spLocks noGrp="1"/>
          </p:cNvSpPr>
          <p:nvPr>
            <p:ph idx="1"/>
          </p:nvPr>
        </p:nvSpPr>
        <p:spPr>
          <a:xfrm>
            <a:off x="107504" y="1772816"/>
            <a:ext cx="8856984" cy="4525963"/>
          </a:xfrm>
        </p:spPr>
        <p:txBody>
          <a:bodyPr>
            <a:normAutofit/>
          </a:bodyPr>
          <a:lstStyle/>
          <a:p>
            <a:pPr marL="0" indent="0">
              <a:buNone/>
            </a:pPr>
            <a:r>
              <a:rPr lang="ja-JP" altLang="en-US" dirty="0">
                <a:latin typeface="+mn-ea"/>
              </a:rPr>
              <a:t>● 原 因</a:t>
            </a:r>
            <a:endParaRPr lang="en-US" altLang="ja-JP" dirty="0">
              <a:latin typeface="+mn-ea"/>
            </a:endParaRPr>
          </a:p>
          <a:p>
            <a:pPr marL="0" indent="0">
              <a:buNone/>
            </a:pPr>
            <a:r>
              <a:rPr lang="ja-JP" altLang="en-US" dirty="0">
                <a:latin typeface="+mn-ea"/>
              </a:rPr>
              <a:t>      脳の「前頭葉」と「側頭葉」の萎縮</a:t>
            </a:r>
            <a:endParaRPr lang="en-US" altLang="ja-JP" dirty="0">
              <a:latin typeface="+mn-ea"/>
            </a:endParaRPr>
          </a:p>
          <a:p>
            <a:pPr marL="0" indent="0">
              <a:buNone/>
            </a:pPr>
            <a:endParaRPr lang="en-US" altLang="ja-JP" dirty="0">
              <a:latin typeface="+mn-ea"/>
            </a:endParaRPr>
          </a:p>
          <a:p>
            <a:pPr marL="0" indent="0">
              <a:buNone/>
            </a:pPr>
            <a:r>
              <a:rPr lang="ja-JP" altLang="en-US" dirty="0">
                <a:latin typeface="+mn-ea"/>
              </a:rPr>
              <a:t>● 特 徴</a:t>
            </a:r>
            <a:endParaRPr lang="en-US" altLang="ja-JP" dirty="0">
              <a:latin typeface="+mn-ea"/>
            </a:endParaRPr>
          </a:p>
          <a:p>
            <a:pPr marL="0" indent="0">
              <a:buNone/>
            </a:pPr>
            <a:r>
              <a:rPr lang="en-US" altLang="ja-JP" dirty="0">
                <a:latin typeface="+mn-ea"/>
              </a:rPr>
              <a:t>   </a:t>
            </a:r>
            <a:r>
              <a:rPr lang="ja-JP" altLang="en-US" dirty="0">
                <a:latin typeface="+mn-ea"/>
              </a:rPr>
              <a:t>★ 同じ行動を繰り返す、我慢が苦手になる</a:t>
            </a:r>
            <a:endParaRPr lang="en-US" altLang="ja-JP" dirty="0">
              <a:latin typeface="+mn-ea"/>
            </a:endParaRPr>
          </a:p>
          <a:p>
            <a:pPr marL="0" indent="0">
              <a:buNone/>
            </a:pPr>
            <a:r>
              <a:rPr lang="ja-JP" altLang="en-US" dirty="0">
                <a:latin typeface="+mn-ea"/>
              </a:rPr>
              <a:t>　★言葉の意味理解が苦手になる</a:t>
            </a:r>
            <a:endParaRPr kumimoji="1" lang="ja-JP" altLang="en-US" dirty="0"/>
          </a:p>
        </p:txBody>
      </p:sp>
      <p:sp>
        <p:nvSpPr>
          <p:cNvPr id="4" name="四角形: 角を丸くする 3">
            <a:extLst>
              <a:ext uri="{FF2B5EF4-FFF2-40B4-BE49-F238E27FC236}">
                <a16:creationId xmlns:a16="http://schemas.microsoft.com/office/drawing/2014/main" id="{68F42B0E-8796-48D2-ACD0-2E53593A0ECA}"/>
              </a:ext>
            </a:extLst>
          </p:cNvPr>
          <p:cNvSpPr/>
          <p:nvPr/>
        </p:nvSpPr>
        <p:spPr>
          <a:xfrm>
            <a:off x="6012160" y="94618"/>
            <a:ext cx="2952328" cy="3600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神経変性疾患</a:t>
            </a:r>
          </a:p>
        </p:txBody>
      </p:sp>
    </p:spTree>
    <p:extLst>
      <p:ext uri="{BB962C8B-B14F-4D97-AF65-F5344CB8AC3E}">
        <p14:creationId xmlns:p14="http://schemas.microsoft.com/office/powerpoint/2010/main" val="374874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b="1" dirty="0">
                <a:solidFill>
                  <a:srgbClr val="0000FF"/>
                </a:solidFill>
                <a:latin typeface="+mn-ea"/>
              </a:rPr>
              <a:t>血管性認知症</a:t>
            </a:r>
            <a:endParaRPr kumimoji="1" lang="ja-JP" altLang="en-US" b="1" dirty="0">
              <a:solidFill>
                <a:srgbClr val="0000FF"/>
              </a:solidFill>
            </a:endParaRPr>
          </a:p>
        </p:txBody>
      </p:sp>
      <p:sp>
        <p:nvSpPr>
          <p:cNvPr id="3" name="コンテンツ プレースホルダー 2"/>
          <p:cNvSpPr>
            <a:spLocks noGrp="1"/>
          </p:cNvSpPr>
          <p:nvPr>
            <p:ph idx="1"/>
          </p:nvPr>
        </p:nvSpPr>
        <p:spPr>
          <a:xfrm>
            <a:off x="457200" y="1600200"/>
            <a:ext cx="8686800" cy="4525963"/>
          </a:xfrm>
        </p:spPr>
        <p:txBody>
          <a:bodyPr>
            <a:normAutofit fontScale="92500" lnSpcReduction="10000"/>
          </a:bodyPr>
          <a:lstStyle/>
          <a:p>
            <a:pPr marL="0" indent="0">
              <a:buNone/>
            </a:pPr>
            <a:r>
              <a:rPr lang="ja-JP" altLang="en-US" sz="3500" dirty="0">
                <a:latin typeface="+mn-ea"/>
              </a:rPr>
              <a:t>●原 因　</a:t>
            </a:r>
            <a:endParaRPr lang="en-US" altLang="ja-JP" sz="3500" dirty="0">
              <a:latin typeface="+mn-ea"/>
            </a:endParaRPr>
          </a:p>
          <a:p>
            <a:pPr marL="0" indent="0">
              <a:buNone/>
            </a:pPr>
            <a:r>
              <a:rPr lang="ja-JP" altLang="en-US" sz="3500" dirty="0">
                <a:latin typeface="+mn-ea"/>
              </a:rPr>
              <a:t>　脳梗塞や脳出血等を起こしたことにより、　</a:t>
            </a:r>
            <a:endParaRPr lang="en-US" altLang="ja-JP" sz="3500" dirty="0">
              <a:latin typeface="+mn-ea"/>
            </a:endParaRPr>
          </a:p>
          <a:p>
            <a:pPr marL="0" indent="0">
              <a:buNone/>
            </a:pPr>
            <a:r>
              <a:rPr lang="ja-JP" altLang="en-US" sz="3500" dirty="0">
                <a:latin typeface="+mn-ea"/>
              </a:rPr>
              <a:t>　発症する</a:t>
            </a:r>
            <a:endParaRPr lang="en-US" altLang="ja-JP" sz="3500" dirty="0">
              <a:latin typeface="+mn-ea"/>
            </a:endParaRPr>
          </a:p>
          <a:p>
            <a:pPr marL="0" indent="0">
              <a:buNone/>
            </a:pPr>
            <a:endParaRPr lang="en-US" altLang="ja-JP" sz="3500" dirty="0">
              <a:latin typeface="+mn-ea"/>
            </a:endParaRPr>
          </a:p>
          <a:p>
            <a:pPr marL="0" indent="0">
              <a:buNone/>
            </a:pPr>
            <a:r>
              <a:rPr lang="ja-JP" altLang="en-US" sz="3500" dirty="0">
                <a:latin typeface="+mn-ea"/>
              </a:rPr>
              <a:t>●特 徴</a:t>
            </a:r>
            <a:endParaRPr lang="en-US" altLang="ja-JP" sz="3500" dirty="0">
              <a:latin typeface="+mn-ea"/>
            </a:endParaRPr>
          </a:p>
          <a:p>
            <a:pPr marL="0" indent="0">
              <a:buNone/>
            </a:pPr>
            <a:r>
              <a:rPr lang="en-US" altLang="ja-JP" sz="3500" dirty="0">
                <a:latin typeface="+mn-ea"/>
              </a:rPr>
              <a:t> </a:t>
            </a:r>
            <a:r>
              <a:rPr lang="ja-JP" altLang="en-US" sz="3500" dirty="0">
                <a:latin typeface="+mn-ea"/>
              </a:rPr>
              <a:t> </a:t>
            </a:r>
            <a:r>
              <a:rPr lang="en-US" altLang="ja-JP" sz="3500" dirty="0">
                <a:latin typeface="+mn-ea"/>
              </a:rPr>
              <a:t> </a:t>
            </a:r>
            <a:r>
              <a:rPr lang="ja-JP" altLang="en-US" sz="3500" dirty="0">
                <a:latin typeface="+mn-ea"/>
              </a:rPr>
              <a:t>★ 損傷を受けた場所によって症状が異なる</a:t>
            </a:r>
            <a:endParaRPr lang="en-US" altLang="ja-JP" sz="3500" dirty="0">
              <a:latin typeface="+mn-ea"/>
            </a:endParaRPr>
          </a:p>
          <a:p>
            <a:pPr marL="0" indent="0">
              <a:buNone/>
            </a:pPr>
            <a:r>
              <a:rPr lang="ja-JP" altLang="en-US" sz="3500" dirty="0">
                <a:latin typeface="+mn-ea"/>
              </a:rPr>
              <a:t>　★ 突然発症するタイプと穏やかに徐々に</a:t>
            </a:r>
            <a:endParaRPr lang="en-US" altLang="ja-JP" sz="3500" dirty="0">
              <a:latin typeface="+mn-ea"/>
            </a:endParaRPr>
          </a:p>
          <a:p>
            <a:pPr marL="0" indent="0">
              <a:buNone/>
            </a:pPr>
            <a:r>
              <a:rPr lang="ja-JP" altLang="en-US" sz="3500" dirty="0">
                <a:latin typeface="+mn-ea"/>
              </a:rPr>
              <a:t>　　 進行するタイプがある。</a:t>
            </a:r>
            <a:endParaRPr kumimoji="1" lang="ja-JP" altLang="en-US" dirty="0"/>
          </a:p>
        </p:txBody>
      </p:sp>
      <p:sp>
        <p:nvSpPr>
          <p:cNvPr id="4" name="四角形: 角を丸くする 3">
            <a:extLst>
              <a:ext uri="{FF2B5EF4-FFF2-40B4-BE49-F238E27FC236}">
                <a16:creationId xmlns:a16="http://schemas.microsoft.com/office/drawing/2014/main" id="{C09A9146-9667-48D3-B08D-184393AB1A3D}"/>
              </a:ext>
            </a:extLst>
          </p:cNvPr>
          <p:cNvSpPr/>
          <p:nvPr/>
        </p:nvSpPr>
        <p:spPr>
          <a:xfrm>
            <a:off x="7236296" y="92076"/>
            <a:ext cx="1584176" cy="3600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血管障害</a:t>
            </a:r>
          </a:p>
        </p:txBody>
      </p:sp>
    </p:spTree>
    <p:extLst>
      <p:ext uri="{BB962C8B-B14F-4D97-AF65-F5344CB8AC3E}">
        <p14:creationId xmlns:p14="http://schemas.microsoft.com/office/powerpoint/2010/main" val="2874371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b="1" dirty="0">
                <a:solidFill>
                  <a:srgbClr val="0000FF"/>
                </a:solidFill>
              </a:rPr>
              <a:t>●認知症と似た症状が現れる疾患</a:t>
            </a:r>
          </a:p>
        </p:txBody>
      </p:sp>
      <p:sp>
        <p:nvSpPr>
          <p:cNvPr id="3" name="コンテンツ プレースホルダー 2"/>
          <p:cNvSpPr>
            <a:spLocks noGrp="1"/>
          </p:cNvSpPr>
          <p:nvPr>
            <p:ph idx="1"/>
          </p:nvPr>
        </p:nvSpPr>
        <p:spPr>
          <a:xfrm>
            <a:off x="457200" y="1772816"/>
            <a:ext cx="8229600" cy="4525963"/>
          </a:xfrm>
        </p:spPr>
        <p:txBody>
          <a:bodyPr>
            <a:normAutofit/>
          </a:bodyPr>
          <a:lstStyle/>
          <a:p>
            <a:pPr marL="0" indent="0">
              <a:buNone/>
            </a:pPr>
            <a:r>
              <a:rPr lang="ja-JP" altLang="en-US" dirty="0">
                <a:latin typeface="+mn-ea"/>
              </a:rPr>
              <a:t>他の病気や薬の影響などで、認知症のような症状があらわれる場合もあります。</a:t>
            </a:r>
            <a:endParaRPr lang="en-US" altLang="ja-JP" dirty="0">
              <a:latin typeface="+mn-ea"/>
            </a:endParaRPr>
          </a:p>
          <a:p>
            <a:pPr marL="0" indent="0">
              <a:buNone/>
            </a:pPr>
            <a:r>
              <a:rPr lang="ja-JP" altLang="en-US" dirty="0">
                <a:latin typeface="+mn-ea"/>
              </a:rPr>
              <a:t>　</a:t>
            </a:r>
            <a:endParaRPr lang="en-US" altLang="ja-JP" dirty="0">
              <a:latin typeface="+mn-ea"/>
            </a:endParaRPr>
          </a:p>
          <a:p>
            <a:pPr marL="0" indent="0">
              <a:buNone/>
            </a:pPr>
            <a:r>
              <a:rPr lang="ja-JP" altLang="en-US" dirty="0">
                <a:latin typeface="+mn-ea"/>
              </a:rPr>
              <a:t>（例）甲状腺機能低下症、正常圧水頭症、　</a:t>
            </a:r>
            <a:endParaRPr lang="en-US" altLang="ja-JP" dirty="0">
              <a:latin typeface="+mn-ea"/>
            </a:endParaRPr>
          </a:p>
          <a:p>
            <a:pPr marL="0" indent="0">
              <a:buNone/>
            </a:pPr>
            <a:r>
              <a:rPr lang="ja-JP" altLang="en-US" dirty="0">
                <a:latin typeface="+mn-ea"/>
              </a:rPr>
              <a:t>　　　慢性硬膜下血腫、うつ状態など</a:t>
            </a:r>
            <a:endParaRPr lang="en-US" altLang="ja-JP" dirty="0">
              <a:latin typeface="+mn-ea"/>
            </a:endParaRPr>
          </a:p>
        </p:txBody>
      </p:sp>
      <p:sp>
        <p:nvSpPr>
          <p:cNvPr id="5" name="楕円 4">
            <a:extLst>
              <a:ext uri="{FF2B5EF4-FFF2-40B4-BE49-F238E27FC236}">
                <a16:creationId xmlns:a16="http://schemas.microsoft.com/office/drawing/2014/main" id="{261D1EF9-F21B-4A18-950C-C836BCD2A982}"/>
              </a:ext>
            </a:extLst>
          </p:cNvPr>
          <p:cNvSpPr/>
          <p:nvPr/>
        </p:nvSpPr>
        <p:spPr>
          <a:xfrm>
            <a:off x="457200" y="4581128"/>
            <a:ext cx="7715200" cy="15701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1">
                    <a:lumMod val="50000"/>
                  </a:schemeClr>
                </a:solidFill>
              </a:rPr>
              <a:t>治療によって改善できるものが少なくないので、　自己判断せず、早めに受診することが大切！</a:t>
            </a:r>
          </a:p>
        </p:txBody>
      </p:sp>
    </p:spTree>
    <p:extLst>
      <p:ext uri="{BB962C8B-B14F-4D97-AF65-F5344CB8AC3E}">
        <p14:creationId xmlns:p14="http://schemas.microsoft.com/office/powerpoint/2010/main" val="98048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8CB547-2471-4534-BB1F-C3FC8AD7AE70}"/>
              </a:ext>
            </a:extLst>
          </p:cNvPr>
          <p:cNvSpPr>
            <a:spLocks noGrp="1"/>
          </p:cNvSpPr>
          <p:nvPr>
            <p:ph type="title"/>
          </p:nvPr>
        </p:nvSpPr>
        <p:spPr>
          <a:xfrm>
            <a:off x="17654" y="-8308"/>
            <a:ext cx="8229600" cy="1143000"/>
          </a:xfrm>
        </p:spPr>
        <p:txBody>
          <a:bodyPr>
            <a:normAutofit/>
          </a:bodyPr>
          <a:lstStyle/>
          <a:p>
            <a:pPr algn="l"/>
            <a:r>
              <a:rPr kumimoji="1" lang="ja-JP" altLang="en-US" sz="4000" b="1" dirty="0"/>
              <a:t>認知症の経過</a:t>
            </a:r>
          </a:p>
        </p:txBody>
      </p:sp>
      <p:sp>
        <p:nvSpPr>
          <p:cNvPr id="3" name="コンテンツ プレースホルダー 2">
            <a:extLst>
              <a:ext uri="{FF2B5EF4-FFF2-40B4-BE49-F238E27FC236}">
                <a16:creationId xmlns:a16="http://schemas.microsoft.com/office/drawing/2014/main" id="{315FB7EF-8D62-4D05-A73F-FB1FD31C83D1}"/>
              </a:ext>
            </a:extLst>
          </p:cNvPr>
          <p:cNvSpPr>
            <a:spLocks noGrp="1"/>
          </p:cNvSpPr>
          <p:nvPr>
            <p:ph idx="1"/>
          </p:nvPr>
        </p:nvSpPr>
        <p:spPr>
          <a:xfrm>
            <a:off x="324095" y="935746"/>
            <a:ext cx="8229600" cy="4525963"/>
          </a:xfrm>
        </p:spPr>
        <p:txBody>
          <a:bodyPr>
            <a:normAutofit/>
          </a:bodyPr>
          <a:lstStyle/>
          <a:p>
            <a:pPr marL="0" indent="0">
              <a:buNone/>
            </a:pPr>
            <a:r>
              <a:rPr kumimoji="1" lang="ja-JP" altLang="en-US" sz="2400" b="1" dirty="0"/>
              <a:t>・進行・経過個人差が大きい</a:t>
            </a:r>
            <a:endParaRPr kumimoji="1" lang="en-US" altLang="ja-JP" sz="2400" b="1" dirty="0"/>
          </a:p>
          <a:p>
            <a:pPr marL="0" indent="0">
              <a:buNone/>
            </a:pPr>
            <a:r>
              <a:rPr lang="ja-JP" altLang="en-US" sz="2400" dirty="0"/>
              <a:t>　</a:t>
            </a:r>
            <a:r>
              <a:rPr lang="ja-JP" altLang="en-US" sz="2000" dirty="0"/>
              <a:t>病気の原因となる病気や人によって違う</a:t>
            </a:r>
            <a:endParaRPr lang="en-US" altLang="ja-JP" sz="2000" dirty="0"/>
          </a:p>
          <a:p>
            <a:pPr marL="0" indent="0">
              <a:buNone/>
            </a:pPr>
            <a:r>
              <a:rPr kumimoji="1" lang="ja-JP" altLang="en-US" sz="2400" b="1" dirty="0"/>
              <a:t>・初期のうちに将来を考える</a:t>
            </a:r>
            <a:endParaRPr kumimoji="1" lang="en-US" altLang="ja-JP" sz="2400" b="1" dirty="0"/>
          </a:p>
          <a:p>
            <a:pPr marL="0" indent="0">
              <a:buNone/>
            </a:pPr>
            <a:endParaRPr kumimoji="1" lang="en-US" altLang="ja-JP" sz="3000" b="1" dirty="0"/>
          </a:p>
          <a:p>
            <a:pPr marL="0" indent="0">
              <a:buNone/>
            </a:pPr>
            <a:r>
              <a:rPr lang="ja-JP" altLang="en-US" sz="3000" dirty="0"/>
              <a:t>　</a:t>
            </a:r>
            <a:endParaRPr kumimoji="1" lang="en-US" altLang="ja-JP" sz="3000" dirty="0"/>
          </a:p>
          <a:p>
            <a:pPr marL="0" indent="0">
              <a:buNone/>
            </a:pPr>
            <a:r>
              <a:rPr lang="ja-JP" altLang="en-US" sz="3000" dirty="0"/>
              <a:t>　　</a:t>
            </a:r>
            <a:endParaRPr kumimoji="1" lang="ja-JP" altLang="en-US" sz="3000" dirty="0"/>
          </a:p>
        </p:txBody>
      </p:sp>
      <p:pic>
        <p:nvPicPr>
          <p:cNvPr id="19" name="図 18">
            <a:extLst>
              <a:ext uri="{FF2B5EF4-FFF2-40B4-BE49-F238E27FC236}">
                <a16:creationId xmlns:a16="http://schemas.microsoft.com/office/drawing/2014/main" id="{D1A79600-5757-429F-9D57-D7AD190892D5}"/>
              </a:ext>
            </a:extLst>
          </p:cNvPr>
          <p:cNvPicPr>
            <a:picLocks noChangeAspect="1"/>
          </p:cNvPicPr>
          <p:nvPr/>
        </p:nvPicPr>
        <p:blipFill>
          <a:blip r:embed="rId2"/>
          <a:stretch>
            <a:fillRect/>
          </a:stretch>
        </p:blipFill>
        <p:spPr>
          <a:xfrm>
            <a:off x="348866" y="2206947"/>
            <a:ext cx="8471039" cy="3104466"/>
          </a:xfrm>
          <a:prstGeom prst="rect">
            <a:avLst/>
          </a:prstGeom>
        </p:spPr>
      </p:pic>
      <p:sp>
        <p:nvSpPr>
          <p:cNvPr id="20" name="テキスト ボックス 19">
            <a:extLst>
              <a:ext uri="{FF2B5EF4-FFF2-40B4-BE49-F238E27FC236}">
                <a16:creationId xmlns:a16="http://schemas.microsoft.com/office/drawing/2014/main" id="{60C94D86-E42B-4961-A147-8370886B31B8}"/>
              </a:ext>
            </a:extLst>
          </p:cNvPr>
          <p:cNvSpPr txBox="1"/>
          <p:nvPr/>
        </p:nvSpPr>
        <p:spPr>
          <a:xfrm>
            <a:off x="590305" y="5293647"/>
            <a:ext cx="8806231" cy="1538883"/>
          </a:xfrm>
          <a:prstGeom prst="rect">
            <a:avLst/>
          </a:prstGeom>
          <a:noFill/>
        </p:spPr>
        <p:txBody>
          <a:bodyPr wrap="square" rtlCol="0">
            <a:spAutoFit/>
          </a:bodyPr>
          <a:lstStyle/>
          <a:p>
            <a:r>
              <a:rPr lang="ja-JP" altLang="en-US" sz="2000" b="1" dirty="0">
                <a:latin typeface="+mn-ea"/>
              </a:rPr>
              <a:t>　</a:t>
            </a:r>
            <a:r>
              <a:rPr lang="en-US" altLang="ja-JP" sz="2000" b="1" dirty="0">
                <a:latin typeface="+mn-ea"/>
              </a:rPr>
              <a:t>MCI</a:t>
            </a:r>
            <a:r>
              <a:rPr lang="ja-JP" altLang="en-US" sz="2000" b="1" dirty="0">
                <a:latin typeface="+mn-ea"/>
              </a:rPr>
              <a:t>（軽度認知障害）とは</a:t>
            </a:r>
            <a:endParaRPr lang="en-US" altLang="ja-JP" sz="2000" b="1" dirty="0">
              <a:latin typeface="+mn-ea"/>
            </a:endParaRPr>
          </a:p>
          <a:p>
            <a:r>
              <a:rPr lang="ja-JP" altLang="en-US" sz="2000" dirty="0">
                <a:latin typeface="+mn-ea"/>
              </a:rPr>
              <a:t>　</a:t>
            </a:r>
            <a:r>
              <a:rPr lang="ja-JP" altLang="en-US" dirty="0">
                <a:latin typeface="+mn-ea"/>
              </a:rPr>
              <a:t>日常生活に影響を及ぼす程度ではないため認知症と診断されませんが</a:t>
            </a:r>
            <a:endParaRPr lang="en-US" altLang="ja-JP" dirty="0">
              <a:latin typeface="+mn-ea"/>
            </a:endParaRPr>
          </a:p>
          <a:p>
            <a:r>
              <a:rPr lang="ja-JP" altLang="en-US" dirty="0">
                <a:latin typeface="+mn-ea"/>
              </a:rPr>
              <a:t>　記憶障害などの軽度の認知機能障害が認められ、正常とも言い切れない</a:t>
            </a:r>
            <a:endParaRPr lang="en-US" altLang="ja-JP" dirty="0">
              <a:latin typeface="+mn-ea"/>
            </a:endParaRPr>
          </a:p>
          <a:p>
            <a:r>
              <a:rPr lang="ja-JP" altLang="en-US" dirty="0">
                <a:latin typeface="+mn-ea"/>
              </a:rPr>
              <a:t>　中間的な段階を</a:t>
            </a:r>
            <a:r>
              <a:rPr lang="en-US" altLang="ja-JP" dirty="0">
                <a:latin typeface="+mn-ea"/>
              </a:rPr>
              <a:t>MCI</a:t>
            </a:r>
            <a:r>
              <a:rPr lang="ja-JP" altLang="en-US" dirty="0">
                <a:latin typeface="+mn-ea"/>
              </a:rPr>
              <a:t>（軽度認知障害）と呼びます。</a:t>
            </a:r>
            <a:endParaRPr lang="en-US" altLang="ja-JP" dirty="0">
              <a:latin typeface="+mn-ea"/>
            </a:endParaRPr>
          </a:p>
          <a:p>
            <a:endParaRPr kumimoji="1" lang="ja-JP" altLang="en-US" dirty="0"/>
          </a:p>
        </p:txBody>
      </p:sp>
      <p:sp>
        <p:nvSpPr>
          <p:cNvPr id="21" name="四角形: 角を丸くする 20">
            <a:extLst>
              <a:ext uri="{FF2B5EF4-FFF2-40B4-BE49-F238E27FC236}">
                <a16:creationId xmlns:a16="http://schemas.microsoft.com/office/drawing/2014/main" id="{F7DAA47A-7BA1-4DD0-BA6C-54DA5AB842E5}"/>
              </a:ext>
            </a:extLst>
          </p:cNvPr>
          <p:cNvSpPr/>
          <p:nvPr/>
        </p:nvSpPr>
        <p:spPr>
          <a:xfrm>
            <a:off x="667040" y="5293647"/>
            <a:ext cx="7580214" cy="1370039"/>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989614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b="1" dirty="0">
                <a:solidFill>
                  <a:srgbClr val="0000FF"/>
                </a:solidFill>
                <a:latin typeface="+mj-ea"/>
              </a:rPr>
              <a:t>若年性認知症とは</a:t>
            </a:r>
            <a:endParaRPr kumimoji="1" lang="ja-JP" altLang="en-US" sz="3600" b="1" dirty="0">
              <a:solidFill>
                <a:srgbClr val="0000FF"/>
              </a:solidFill>
            </a:endParaRPr>
          </a:p>
        </p:txBody>
      </p:sp>
      <p:sp>
        <p:nvSpPr>
          <p:cNvPr id="3" name="コンテンツ プレースホルダー 2"/>
          <p:cNvSpPr>
            <a:spLocks noGrp="1"/>
          </p:cNvSpPr>
          <p:nvPr>
            <p:ph idx="1"/>
          </p:nvPr>
        </p:nvSpPr>
        <p:spPr>
          <a:xfrm>
            <a:off x="539552" y="1268760"/>
            <a:ext cx="8229600" cy="4813995"/>
          </a:xfrm>
        </p:spPr>
        <p:style>
          <a:lnRef idx="2">
            <a:schemeClr val="accent6"/>
          </a:lnRef>
          <a:fillRef idx="1">
            <a:schemeClr val="lt1"/>
          </a:fillRef>
          <a:effectRef idx="0">
            <a:schemeClr val="accent6"/>
          </a:effectRef>
          <a:fontRef idx="minor">
            <a:schemeClr val="dk1"/>
          </a:fontRef>
        </p:style>
        <p:txBody>
          <a:bodyPr>
            <a:normAutofit/>
          </a:bodyPr>
          <a:lstStyle/>
          <a:p>
            <a:pPr marL="0" indent="0">
              <a:buNone/>
            </a:pPr>
            <a:r>
              <a:rPr lang="en-US" altLang="ja-JP" dirty="0">
                <a:latin typeface="+mn-ea"/>
              </a:rPr>
              <a:t>65</a:t>
            </a:r>
            <a:r>
              <a:rPr lang="ja-JP" altLang="en-US" dirty="0">
                <a:latin typeface="+mn-ea"/>
              </a:rPr>
              <a:t>歳未満で発症する認知症を「若年性認知症」と呼びます。　</a:t>
            </a:r>
            <a:endParaRPr lang="en-US" altLang="ja-JP" dirty="0">
              <a:latin typeface="+mn-ea"/>
            </a:endParaRPr>
          </a:p>
          <a:p>
            <a:pPr marL="0" indent="0">
              <a:buNone/>
            </a:pPr>
            <a:endParaRPr lang="en-US" altLang="ja-JP" b="1" dirty="0">
              <a:latin typeface="+mn-ea"/>
            </a:endParaRPr>
          </a:p>
          <a:p>
            <a:pPr marL="0" indent="0">
              <a:buNone/>
            </a:pPr>
            <a:r>
              <a:rPr lang="ja-JP" altLang="en-US" b="1" dirty="0">
                <a:latin typeface="+mn-ea"/>
              </a:rPr>
              <a:t>働き盛りであること</a:t>
            </a:r>
            <a:r>
              <a:rPr lang="ja-JP" altLang="en-US" dirty="0">
                <a:latin typeface="+mn-ea"/>
              </a:rPr>
              <a:t>も多く、また老年期の認知症より少ないため、家族内で悩みを抱えこんでしまいがちです。</a:t>
            </a:r>
            <a:endParaRPr lang="en-US" altLang="ja-JP" dirty="0">
              <a:latin typeface="+mn-ea"/>
            </a:endParaRPr>
          </a:p>
          <a:p>
            <a:pPr marL="0" indent="0">
              <a:buNone/>
            </a:pPr>
            <a:endParaRPr lang="en-US" altLang="ja-JP" sz="1800" dirty="0">
              <a:solidFill>
                <a:srgbClr val="00B050"/>
              </a:solidFill>
              <a:latin typeface="+mn-ea"/>
            </a:endParaRPr>
          </a:p>
          <a:p>
            <a:pPr marL="0" indent="0">
              <a:buNone/>
            </a:pPr>
            <a:r>
              <a:rPr lang="ja-JP" altLang="en-US" sz="1800" dirty="0">
                <a:ln w="0"/>
                <a:solidFill>
                  <a:schemeClr val="tx1"/>
                </a:solidFill>
                <a:effectLst>
                  <a:outerShdw blurRad="38100" dist="19050" dir="2700000" algn="tl" rotWithShape="0">
                    <a:schemeClr val="dk1">
                      <a:alpha val="40000"/>
                    </a:schemeClr>
                  </a:outerShdw>
                </a:effectLst>
                <a:latin typeface="+mn-ea"/>
              </a:rPr>
              <a:t>●横浜市内の若年性認知症の方は</a:t>
            </a:r>
            <a:r>
              <a:rPr lang="en-US" altLang="ja-JP" sz="1800" dirty="0">
                <a:solidFill>
                  <a:schemeClr val="tx1"/>
                </a:solidFill>
                <a:latin typeface="+mn-ea"/>
              </a:rPr>
              <a:t>1,165</a:t>
            </a:r>
            <a:r>
              <a:rPr lang="ja-JP" altLang="en-US" sz="1800" dirty="0">
                <a:solidFill>
                  <a:schemeClr val="tx1"/>
                </a:solidFill>
                <a:latin typeface="+mn-ea"/>
              </a:rPr>
              <a:t>人と推定される。（令和</a:t>
            </a:r>
            <a:r>
              <a:rPr lang="en-US" altLang="ja-JP" sz="1800" dirty="0">
                <a:solidFill>
                  <a:schemeClr val="tx1"/>
                </a:solidFill>
                <a:latin typeface="+mn-ea"/>
              </a:rPr>
              <a:t>5</a:t>
            </a:r>
            <a:r>
              <a:rPr lang="ja-JP" altLang="en-US" sz="1800" dirty="0">
                <a:solidFill>
                  <a:schemeClr val="tx1"/>
                </a:solidFill>
                <a:latin typeface="+mn-ea"/>
              </a:rPr>
              <a:t>年</a:t>
            </a:r>
            <a:r>
              <a:rPr lang="en-US" altLang="ja-JP" sz="1800" dirty="0">
                <a:solidFill>
                  <a:schemeClr val="tx1"/>
                </a:solidFill>
                <a:latin typeface="+mn-ea"/>
              </a:rPr>
              <a:t>3</a:t>
            </a:r>
            <a:r>
              <a:rPr lang="ja-JP" altLang="en-US" sz="1800" dirty="0">
                <a:solidFill>
                  <a:schemeClr val="tx1"/>
                </a:solidFill>
                <a:latin typeface="+mn-ea"/>
              </a:rPr>
              <a:t>月末）</a:t>
            </a:r>
            <a:endParaRPr lang="en-US" altLang="ja-JP" sz="1800" dirty="0">
              <a:solidFill>
                <a:schemeClr val="tx1"/>
              </a:solidFill>
              <a:latin typeface="+mn-ea"/>
            </a:endParaRPr>
          </a:p>
          <a:p>
            <a:pPr marL="0" lvl="0" indent="0">
              <a:buNone/>
            </a:pPr>
            <a:r>
              <a:rPr lang="en-US" altLang="ja-JP" sz="1600" dirty="0">
                <a:ln w="0"/>
                <a:solidFill>
                  <a:schemeClr val="tx1"/>
                </a:solidFill>
                <a:effectLst>
                  <a:outerShdw blurRad="38100" dist="19050" dir="2700000" algn="tl" rotWithShape="0">
                    <a:schemeClr val="dk1">
                      <a:alpha val="40000"/>
                    </a:schemeClr>
                  </a:outerShdw>
                </a:effectLst>
                <a:latin typeface="メイリオ"/>
              </a:rPr>
              <a:t>※18</a:t>
            </a:r>
            <a:r>
              <a:rPr lang="ja-JP" altLang="en-US" sz="1600" dirty="0">
                <a:ln w="0"/>
                <a:solidFill>
                  <a:schemeClr val="tx1"/>
                </a:solidFill>
                <a:effectLst>
                  <a:outerShdw blurRad="38100" dist="19050" dir="2700000" algn="tl" rotWithShape="0">
                    <a:schemeClr val="dk1">
                      <a:alpha val="40000"/>
                    </a:schemeClr>
                  </a:outerShdw>
                </a:effectLst>
                <a:latin typeface="メイリオ"/>
              </a:rPr>
              <a:t>歳～</a:t>
            </a:r>
            <a:r>
              <a:rPr lang="en-US" altLang="ja-JP" sz="1600" dirty="0">
                <a:ln w="0"/>
                <a:solidFill>
                  <a:schemeClr val="tx1"/>
                </a:solidFill>
                <a:effectLst>
                  <a:outerShdw blurRad="38100" dist="19050" dir="2700000" algn="tl" rotWithShape="0">
                    <a:schemeClr val="dk1">
                      <a:alpha val="40000"/>
                    </a:schemeClr>
                  </a:outerShdw>
                </a:effectLst>
                <a:latin typeface="メイリオ"/>
              </a:rPr>
              <a:t>64</a:t>
            </a:r>
            <a:r>
              <a:rPr lang="ja-JP" altLang="en-US" sz="1600" dirty="0">
                <a:ln w="0"/>
                <a:solidFill>
                  <a:schemeClr val="tx1"/>
                </a:solidFill>
                <a:effectLst>
                  <a:outerShdw blurRad="38100" dist="19050" dir="2700000" algn="tl" rotWithShape="0">
                    <a:schemeClr val="dk1">
                      <a:alpha val="40000"/>
                    </a:schemeClr>
                  </a:outerShdw>
                </a:effectLst>
                <a:latin typeface="メイリオ"/>
              </a:rPr>
              <a:t>歳人口における人口</a:t>
            </a:r>
            <a:r>
              <a:rPr lang="en-US" altLang="ja-JP" sz="1600" dirty="0">
                <a:ln w="0"/>
                <a:solidFill>
                  <a:schemeClr val="tx1"/>
                </a:solidFill>
                <a:effectLst>
                  <a:outerShdw blurRad="38100" dist="19050" dir="2700000" algn="tl" rotWithShape="0">
                    <a:schemeClr val="dk1">
                      <a:alpha val="40000"/>
                    </a:schemeClr>
                  </a:outerShdw>
                </a:effectLst>
                <a:latin typeface="メイリオ"/>
              </a:rPr>
              <a:t>10</a:t>
            </a:r>
            <a:r>
              <a:rPr lang="ja-JP" altLang="en-US" sz="1600" dirty="0">
                <a:ln w="0"/>
                <a:solidFill>
                  <a:schemeClr val="tx1"/>
                </a:solidFill>
                <a:effectLst>
                  <a:outerShdw blurRad="38100" dist="19050" dir="2700000" algn="tl" rotWithShape="0">
                    <a:schemeClr val="dk1">
                      <a:alpha val="40000"/>
                    </a:schemeClr>
                  </a:outerShdw>
                </a:effectLst>
                <a:latin typeface="メイリオ"/>
              </a:rPr>
              <a:t>万人あたりの若年性認知症者数</a:t>
            </a:r>
            <a:r>
              <a:rPr lang="en-US" altLang="ja-JP" sz="1600" dirty="0">
                <a:ln w="0"/>
                <a:solidFill>
                  <a:schemeClr val="tx1"/>
                </a:solidFill>
                <a:effectLst>
                  <a:outerShdw blurRad="38100" dist="19050" dir="2700000" algn="tl" rotWithShape="0">
                    <a:schemeClr val="dk1">
                      <a:alpha val="40000"/>
                    </a:schemeClr>
                  </a:outerShdw>
                </a:effectLst>
                <a:latin typeface="メイリオ"/>
              </a:rPr>
              <a:t>50.9</a:t>
            </a:r>
            <a:r>
              <a:rPr lang="ja-JP" altLang="en-US" sz="1600" dirty="0">
                <a:ln w="0"/>
                <a:solidFill>
                  <a:schemeClr val="tx1"/>
                </a:solidFill>
                <a:effectLst>
                  <a:outerShdw blurRad="38100" dist="19050" dir="2700000" algn="tl" rotWithShape="0">
                    <a:schemeClr val="dk1">
                      <a:alpha val="40000"/>
                    </a:schemeClr>
                  </a:outerShdw>
                </a:effectLst>
                <a:latin typeface="メイリオ"/>
              </a:rPr>
              <a:t>人の</a:t>
            </a:r>
            <a:endParaRPr lang="en-US" altLang="ja-JP" sz="1600" dirty="0">
              <a:ln w="0"/>
              <a:solidFill>
                <a:schemeClr val="tx1"/>
              </a:solidFill>
              <a:effectLst>
                <a:outerShdw blurRad="38100" dist="19050" dir="2700000" algn="tl" rotWithShape="0">
                  <a:schemeClr val="dk1">
                    <a:alpha val="40000"/>
                  </a:schemeClr>
                </a:outerShdw>
              </a:effectLst>
              <a:latin typeface="メイリオ"/>
            </a:endParaRPr>
          </a:p>
          <a:p>
            <a:pPr marL="0" lvl="0" indent="0">
              <a:buNone/>
            </a:pPr>
            <a:r>
              <a:rPr lang="ja-JP" altLang="en-US" sz="1600" dirty="0">
                <a:ln w="0"/>
                <a:solidFill>
                  <a:schemeClr val="tx1"/>
                </a:solidFill>
                <a:effectLst>
                  <a:outerShdw blurRad="38100" dist="19050" dir="2700000" algn="tl" rotWithShape="0">
                    <a:schemeClr val="dk1">
                      <a:alpha val="40000"/>
                    </a:schemeClr>
                  </a:outerShdw>
                </a:effectLst>
                <a:latin typeface="メイリオ"/>
              </a:rPr>
              <a:t>　有病率を使用　　（令和</a:t>
            </a:r>
            <a:r>
              <a:rPr lang="en-US" altLang="ja-JP" sz="1600" dirty="0">
                <a:ln w="0"/>
                <a:solidFill>
                  <a:schemeClr val="tx1"/>
                </a:solidFill>
                <a:effectLst>
                  <a:outerShdw blurRad="38100" dist="19050" dir="2700000" algn="tl" rotWithShape="0">
                    <a:schemeClr val="dk1">
                      <a:alpha val="40000"/>
                    </a:schemeClr>
                  </a:outerShdw>
                </a:effectLst>
                <a:latin typeface="メイリオ"/>
              </a:rPr>
              <a:t>2</a:t>
            </a:r>
            <a:r>
              <a:rPr lang="ja-JP" altLang="en-US" sz="1600" dirty="0">
                <a:ln w="0"/>
                <a:solidFill>
                  <a:schemeClr val="tx1"/>
                </a:solidFill>
                <a:effectLst>
                  <a:outerShdw blurRad="38100" dist="19050" dir="2700000" algn="tl" rotWithShape="0">
                    <a:schemeClr val="dk1">
                      <a:alpha val="40000"/>
                    </a:schemeClr>
                  </a:outerShdw>
                </a:effectLst>
                <a:latin typeface="メイリオ"/>
              </a:rPr>
              <a:t>年の厚生労働省の調査）</a:t>
            </a:r>
            <a:endParaRPr lang="en-US" altLang="ja-JP" sz="1600" dirty="0">
              <a:ln w="0"/>
              <a:solidFill>
                <a:schemeClr val="tx1"/>
              </a:solidFill>
              <a:effectLst>
                <a:outerShdw blurRad="38100" dist="19050" dir="2700000" algn="tl" rotWithShape="0">
                  <a:schemeClr val="dk1">
                    <a:alpha val="40000"/>
                  </a:schemeClr>
                </a:outerShdw>
              </a:effectLst>
              <a:latin typeface="メイリオ"/>
            </a:endParaRPr>
          </a:p>
          <a:p>
            <a:pPr marL="0" indent="0">
              <a:buNone/>
            </a:pPr>
            <a:endParaRPr kumimoji="1" lang="en-US" altLang="ja-JP" sz="1800" dirty="0">
              <a:solidFill>
                <a:srgbClr val="FF0000"/>
              </a:solidFill>
            </a:endParaRPr>
          </a:p>
          <a:p>
            <a:pPr marL="0" indent="0">
              <a:buNone/>
            </a:pPr>
            <a:endParaRPr lang="en-US" altLang="ja-JP" dirty="0"/>
          </a:p>
          <a:p>
            <a:pPr marL="0" indent="0">
              <a:buNone/>
            </a:pPr>
            <a:endParaRPr kumimoji="1" lang="ja-JP" altLang="en-US" dirty="0"/>
          </a:p>
        </p:txBody>
      </p:sp>
    </p:spTree>
    <p:extLst>
      <p:ext uri="{BB962C8B-B14F-4D97-AF65-F5344CB8AC3E}">
        <p14:creationId xmlns:p14="http://schemas.microsoft.com/office/powerpoint/2010/main" val="3622312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EFB4C107-BFF4-482B-906C-7AC326A97CA8}"/>
              </a:ext>
            </a:extLst>
          </p:cNvPr>
          <p:cNvSpPr txBox="1">
            <a:spLocks/>
          </p:cNvSpPr>
          <p:nvPr/>
        </p:nvSpPr>
        <p:spPr>
          <a:xfrm>
            <a:off x="108111" y="196536"/>
            <a:ext cx="8837574" cy="710938"/>
          </a:xfrm>
          <a:prstGeom prst="rect">
            <a:avLst/>
          </a:prstGeom>
          <a:solidFill>
            <a:schemeClr val="accent5">
              <a:lumMod val="60000"/>
              <a:lumOff val="40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altLang="ja-JP" sz="4000" b="1" dirty="0">
                <a:solidFill>
                  <a:schemeClr val="tx1"/>
                </a:solidFill>
              </a:rPr>
              <a:t>1.</a:t>
            </a:r>
            <a:r>
              <a:rPr lang="ja-JP" altLang="en-US" sz="4000" b="1" dirty="0">
                <a:solidFill>
                  <a:schemeClr val="tx1"/>
                </a:solidFill>
              </a:rPr>
              <a:t>　わがこととして考えてみよう</a:t>
            </a:r>
            <a:r>
              <a:rPr lang="en-US" altLang="ja-JP" sz="4000" b="1" dirty="0">
                <a:solidFill>
                  <a:schemeClr val="tx1"/>
                </a:solidFill>
              </a:rPr>
              <a:t>!</a:t>
            </a:r>
          </a:p>
        </p:txBody>
      </p:sp>
      <p:sp>
        <p:nvSpPr>
          <p:cNvPr id="18" name="正方形/長方形 17">
            <a:extLst>
              <a:ext uri="{FF2B5EF4-FFF2-40B4-BE49-F238E27FC236}">
                <a16:creationId xmlns:a16="http://schemas.microsoft.com/office/drawing/2014/main" id="{CA28984F-2F59-4185-8FF0-05034DCAC027}"/>
              </a:ext>
            </a:extLst>
          </p:cNvPr>
          <p:cNvSpPr/>
          <p:nvPr/>
        </p:nvSpPr>
        <p:spPr>
          <a:xfrm>
            <a:off x="844143" y="3174476"/>
            <a:ext cx="2423120" cy="386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BACC0682-F980-4C55-A03C-6945EF51AF9F}"/>
              </a:ext>
            </a:extLst>
          </p:cNvPr>
          <p:cNvSpPr/>
          <p:nvPr/>
        </p:nvSpPr>
        <p:spPr>
          <a:xfrm>
            <a:off x="2997483" y="3178397"/>
            <a:ext cx="1897359" cy="189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4BE43558-846F-4F71-9FB9-47C3F654B749}"/>
              </a:ext>
            </a:extLst>
          </p:cNvPr>
          <p:cNvSpPr txBox="1"/>
          <p:nvPr/>
        </p:nvSpPr>
        <p:spPr>
          <a:xfrm>
            <a:off x="173706" y="1024194"/>
            <a:ext cx="8542252" cy="2585323"/>
          </a:xfrm>
          <a:prstGeom prst="rect">
            <a:avLst/>
          </a:prstGeom>
          <a:noFill/>
        </p:spPr>
        <p:txBody>
          <a:bodyPr wrap="square" rtlCol="0">
            <a:spAutoFit/>
          </a:bodyPr>
          <a:lstStyle/>
          <a:p>
            <a:r>
              <a:rPr lang="ja-JP" altLang="en-US" dirty="0">
                <a:solidFill>
                  <a:srgbClr val="0000FF"/>
                </a:solidFill>
              </a:rPr>
              <a:t>人は年を重ねると思慮深くなり人間として成熟する一方で身体機能は衰えていきます。</a:t>
            </a:r>
            <a:endParaRPr lang="en-US" altLang="ja-JP" dirty="0">
              <a:solidFill>
                <a:srgbClr val="0000FF"/>
              </a:solidFill>
            </a:endParaRPr>
          </a:p>
          <a:p>
            <a:endParaRPr lang="en-US" altLang="ja-JP" dirty="0"/>
          </a:p>
          <a:p>
            <a:r>
              <a:rPr lang="ja-JP" altLang="en-US" dirty="0"/>
              <a:t>・</a:t>
            </a:r>
            <a:r>
              <a:rPr lang="ja-JP" altLang="en-US" b="0" i="0" dirty="0">
                <a:solidFill>
                  <a:srgbClr val="222222"/>
                </a:solidFill>
                <a:effectLst/>
                <a:latin typeface="+mn-ea"/>
              </a:rPr>
              <a:t>認知症とは、さまざまな原因により脳に変化が起こり、それまでできていたこ</a:t>
            </a:r>
            <a:endParaRPr lang="en-US" altLang="ja-JP" b="0" i="0" dirty="0">
              <a:solidFill>
                <a:srgbClr val="222222"/>
              </a:solidFill>
              <a:effectLst/>
              <a:latin typeface="+mn-ea"/>
            </a:endParaRPr>
          </a:p>
          <a:p>
            <a:r>
              <a:rPr lang="ja-JP" altLang="en-US" dirty="0">
                <a:solidFill>
                  <a:srgbClr val="222222"/>
                </a:solidFill>
                <a:latin typeface="+mn-ea"/>
              </a:rPr>
              <a:t>　</a:t>
            </a:r>
            <a:r>
              <a:rPr lang="ja-JP" altLang="en-US" b="0" i="0" dirty="0">
                <a:solidFill>
                  <a:srgbClr val="222222"/>
                </a:solidFill>
                <a:effectLst/>
                <a:latin typeface="+mn-ea"/>
              </a:rPr>
              <a:t>とができなくなり、生活に支障をきたした状態。</a:t>
            </a:r>
            <a:endParaRPr lang="en-US" altLang="ja-JP" dirty="0">
              <a:latin typeface="+mn-ea"/>
            </a:endParaRPr>
          </a:p>
          <a:p>
            <a:r>
              <a:rPr lang="ja-JP" altLang="en-US" dirty="0"/>
              <a:t>・年齢が高くなるほど有病率は高くなる。</a:t>
            </a:r>
            <a:endParaRPr lang="en-US" altLang="ja-JP" dirty="0"/>
          </a:p>
          <a:p>
            <a:r>
              <a:rPr lang="ja-JP" altLang="en-US" dirty="0"/>
              <a:t>・若年期でなる人もいる。</a:t>
            </a:r>
            <a:endParaRPr lang="en-US" altLang="ja-JP" dirty="0"/>
          </a:p>
          <a:p>
            <a:endParaRPr lang="en-US" altLang="ja-JP" dirty="0"/>
          </a:p>
          <a:p>
            <a:endParaRPr lang="en-US" altLang="ja-JP" dirty="0"/>
          </a:p>
        </p:txBody>
      </p:sp>
      <p:sp>
        <p:nvSpPr>
          <p:cNvPr id="28" name="吹き出し: 角を丸めた四角形 27">
            <a:extLst>
              <a:ext uri="{FF2B5EF4-FFF2-40B4-BE49-F238E27FC236}">
                <a16:creationId xmlns:a16="http://schemas.microsoft.com/office/drawing/2014/main" id="{CC670916-194A-4116-8820-1E2CE5A0A354}"/>
              </a:ext>
            </a:extLst>
          </p:cNvPr>
          <p:cNvSpPr/>
          <p:nvPr/>
        </p:nvSpPr>
        <p:spPr>
          <a:xfrm>
            <a:off x="5524902" y="3033740"/>
            <a:ext cx="3481375" cy="1938991"/>
          </a:xfrm>
          <a:prstGeom prst="wedgeRoundRectCallout">
            <a:avLst>
              <a:gd name="adj1" fmla="val -71624"/>
              <a:gd name="adj2" fmla="val -42005"/>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24B2B0C4-C5F2-48BB-98DC-9A1886E5F222}"/>
              </a:ext>
            </a:extLst>
          </p:cNvPr>
          <p:cNvSpPr txBox="1"/>
          <p:nvPr/>
        </p:nvSpPr>
        <p:spPr>
          <a:xfrm>
            <a:off x="5581218" y="3272952"/>
            <a:ext cx="3481375" cy="2492990"/>
          </a:xfrm>
          <a:prstGeom prst="rect">
            <a:avLst/>
          </a:prstGeom>
          <a:noFill/>
        </p:spPr>
        <p:txBody>
          <a:bodyPr wrap="square" rtlCol="0">
            <a:spAutoFit/>
          </a:bodyPr>
          <a:lstStyle/>
          <a:p>
            <a:r>
              <a:rPr kumimoji="1" lang="ja-JP" altLang="en-US" sz="2800" b="1" dirty="0">
                <a:solidFill>
                  <a:srgbClr val="FF0000"/>
                </a:solidFill>
              </a:rPr>
              <a:t>認知症は今や誰にとっても身近なものです。</a:t>
            </a:r>
            <a:endParaRPr kumimoji="1" lang="en-US" altLang="ja-JP" sz="2800" b="1" dirty="0">
              <a:solidFill>
                <a:srgbClr val="FF0000"/>
              </a:solidFill>
            </a:endParaRPr>
          </a:p>
          <a:p>
            <a:endParaRPr lang="en-US" altLang="ja-JP" b="1" dirty="0">
              <a:solidFill>
                <a:srgbClr val="FF0000"/>
              </a:solidFill>
            </a:endParaRPr>
          </a:p>
          <a:p>
            <a:endParaRPr kumimoji="1" lang="en-US" altLang="ja-JP" dirty="0"/>
          </a:p>
          <a:p>
            <a:endParaRPr lang="en-US" altLang="ja-JP" dirty="0"/>
          </a:p>
          <a:p>
            <a:endParaRPr kumimoji="1" lang="ja-JP" altLang="en-US" dirty="0"/>
          </a:p>
        </p:txBody>
      </p:sp>
      <p:sp>
        <p:nvSpPr>
          <p:cNvPr id="2" name="テキスト ボックス 1">
            <a:extLst>
              <a:ext uri="{FF2B5EF4-FFF2-40B4-BE49-F238E27FC236}">
                <a16:creationId xmlns:a16="http://schemas.microsoft.com/office/drawing/2014/main" id="{AB935DE6-9CB8-4EE9-885E-5470D1C3A0E4}"/>
              </a:ext>
            </a:extLst>
          </p:cNvPr>
          <p:cNvSpPr txBox="1"/>
          <p:nvPr/>
        </p:nvSpPr>
        <p:spPr>
          <a:xfrm>
            <a:off x="8019933" y="594736"/>
            <a:ext cx="696024" cy="369332"/>
          </a:xfrm>
          <a:prstGeom prst="rect">
            <a:avLst/>
          </a:prstGeom>
          <a:noFill/>
        </p:spPr>
        <p:txBody>
          <a:bodyPr wrap="none" rtlCol="0">
            <a:spAutoFit/>
          </a:bodyPr>
          <a:lstStyle/>
          <a:p>
            <a:r>
              <a:rPr kumimoji="1" lang="en-US" altLang="ja-JP" dirty="0">
                <a:solidFill>
                  <a:srgbClr val="FF0000"/>
                </a:solidFill>
                <a:latin typeface="+mn-ea"/>
              </a:rPr>
              <a:t>P4</a:t>
            </a:r>
            <a:r>
              <a:rPr kumimoji="1" lang="ja-JP" altLang="en-US" dirty="0">
                <a:solidFill>
                  <a:srgbClr val="FF0000"/>
                </a:solidFill>
                <a:latin typeface="+mn-ea"/>
              </a:rPr>
              <a:t>～</a:t>
            </a:r>
          </a:p>
        </p:txBody>
      </p:sp>
      <p:pic>
        <p:nvPicPr>
          <p:cNvPr id="11" name="図 10">
            <a:extLst>
              <a:ext uri="{FF2B5EF4-FFF2-40B4-BE49-F238E27FC236}">
                <a16:creationId xmlns:a16="http://schemas.microsoft.com/office/drawing/2014/main" id="{23633660-1E54-4BE6-BF39-26227BD1D95F}"/>
              </a:ext>
            </a:extLst>
          </p:cNvPr>
          <p:cNvPicPr>
            <a:picLocks noChangeAspect="1"/>
          </p:cNvPicPr>
          <p:nvPr/>
        </p:nvPicPr>
        <p:blipFill>
          <a:blip r:embed="rId3"/>
          <a:stretch>
            <a:fillRect/>
          </a:stretch>
        </p:blipFill>
        <p:spPr>
          <a:xfrm>
            <a:off x="370584" y="3440575"/>
            <a:ext cx="4704808" cy="3220889"/>
          </a:xfrm>
          <a:prstGeom prst="rect">
            <a:avLst/>
          </a:prstGeom>
        </p:spPr>
      </p:pic>
      <p:sp>
        <p:nvSpPr>
          <p:cNvPr id="12" name="正方形/長方形 11">
            <a:extLst>
              <a:ext uri="{FF2B5EF4-FFF2-40B4-BE49-F238E27FC236}">
                <a16:creationId xmlns:a16="http://schemas.microsoft.com/office/drawing/2014/main" id="{B7EC55D4-8B8E-4210-AFC5-2095571487BE}"/>
              </a:ext>
            </a:extLst>
          </p:cNvPr>
          <p:cNvSpPr/>
          <p:nvPr/>
        </p:nvSpPr>
        <p:spPr>
          <a:xfrm>
            <a:off x="316216" y="3362286"/>
            <a:ext cx="4614016" cy="3220889"/>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1388166D-047F-4634-9660-0A3767369A5E}"/>
              </a:ext>
            </a:extLst>
          </p:cNvPr>
          <p:cNvSpPr/>
          <p:nvPr/>
        </p:nvSpPr>
        <p:spPr>
          <a:xfrm>
            <a:off x="815702" y="3534264"/>
            <a:ext cx="3240360" cy="259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02ECA98D-7CE3-445E-B22A-A545E43090B2}"/>
              </a:ext>
            </a:extLst>
          </p:cNvPr>
          <p:cNvSpPr txBox="1"/>
          <p:nvPr/>
        </p:nvSpPr>
        <p:spPr>
          <a:xfrm>
            <a:off x="1011772" y="3444346"/>
            <a:ext cx="3481375" cy="338554"/>
          </a:xfrm>
          <a:prstGeom prst="rect">
            <a:avLst/>
          </a:prstGeom>
          <a:noFill/>
        </p:spPr>
        <p:txBody>
          <a:bodyPr wrap="square" rtlCol="0">
            <a:spAutoFit/>
          </a:bodyPr>
          <a:lstStyle/>
          <a:p>
            <a:r>
              <a:rPr kumimoji="1" lang="ja-JP" altLang="en-US" sz="1600" dirty="0"/>
              <a:t>横浜市認知症高齢者数の推移</a:t>
            </a:r>
          </a:p>
        </p:txBody>
      </p:sp>
      <p:sp>
        <p:nvSpPr>
          <p:cNvPr id="19" name="テキスト ボックス 18">
            <a:extLst>
              <a:ext uri="{FF2B5EF4-FFF2-40B4-BE49-F238E27FC236}">
                <a16:creationId xmlns:a16="http://schemas.microsoft.com/office/drawing/2014/main" id="{4E84D7F3-0C0F-4D03-B102-DBDAA149BB06}"/>
              </a:ext>
            </a:extLst>
          </p:cNvPr>
          <p:cNvSpPr txBox="1"/>
          <p:nvPr/>
        </p:nvSpPr>
        <p:spPr>
          <a:xfrm>
            <a:off x="3088179" y="6663869"/>
            <a:ext cx="1935765" cy="230832"/>
          </a:xfrm>
          <a:prstGeom prst="rect">
            <a:avLst/>
          </a:prstGeom>
          <a:noFill/>
        </p:spPr>
        <p:txBody>
          <a:bodyPr wrap="square" rtlCol="0">
            <a:spAutoFit/>
          </a:bodyPr>
          <a:lstStyle/>
          <a:p>
            <a:r>
              <a:rPr kumimoji="1" lang="ja-JP" altLang="en-US" sz="900" dirty="0"/>
              <a:t>認知症施策推進計画より抜粋</a:t>
            </a:r>
          </a:p>
        </p:txBody>
      </p:sp>
    </p:spTree>
    <p:extLst>
      <p:ext uri="{BB962C8B-B14F-4D97-AF65-F5344CB8AC3E}">
        <p14:creationId xmlns:p14="http://schemas.microsoft.com/office/powerpoint/2010/main" val="963826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B13A59-3E3E-47BE-8325-A48FCA8C112A}"/>
              </a:ext>
            </a:extLst>
          </p:cNvPr>
          <p:cNvSpPr>
            <a:spLocks noGrp="1"/>
          </p:cNvSpPr>
          <p:nvPr>
            <p:ph type="title"/>
          </p:nvPr>
        </p:nvSpPr>
        <p:spPr/>
        <p:txBody>
          <a:bodyPr>
            <a:normAutofit/>
          </a:bodyPr>
          <a:lstStyle/>
          <a:p>
            <a:r>
              <a:rPr kumimoji="1" lang="ja-JP" altLang="en-US" sz="3600" b="1" dirty="0">
                <a:solidFill>
                  <a:schemeClr val="accent6">
                    <a:lumMod val="75000"/>
                  </a:schemeClr>
                </a:solidFill>
              </a:rPr>
              <a:t>認知症は予防できる？</a:t>
            </a:r>
          </a:p>
        </p:txBody>
      </p:sp>
      <p:sp>
        <p:nvSpPr>
          <p:cNvPr id="3" name="コンテンツ プレースホルダー 2">
            <a:extLst>
              <a:ext uri="{FF2B5EF4-FFF2-40B4-BE49-F238E27FC236}">
                <a16:creationId xmlns:a16="http://schemas.microsoft.com/office/drawing/2014/main" id="{34F94E87-4D13-4623-87ED-8BA016BAAF2A}"/>
              </a:ext>
            </a:extLst>
          </p:cNvPr>
          <p:cNvSpPr>
            <a:spLocks noGrp="1"/>
          </p:cNvSpPr>
          <p:nvPr>
            <p:ph idx="1"/>
          </p:nvPr>
        </p:nvSpPr>
        <p:spPr>
          <a:xfrm>
            <a:off x="251520" y="1196752"/>
            <a:ext cx="8640960" cy="2448273"/>
          </a:xfrm>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endParaRPr kumimoji="1" lang="en-US" altLang="ja-JP" sz="2800" b="1" dirty="0"/>
          </a:p>
          <a:p>
            <a:pPr marL="0" indent="0">
              <a:buNone/>
            </a:pPr>
            <a:r>
              <a:rPr kumimoji="1" lang="ja-JP" altLang="en-US" sz="4000" b="1" dirty="0"/>
              <a:t>■認知症の予防とは→</a:t>
            </a:r>
            <a:r>
              <a:rPr kumimoji="1" lang="ja-JP" altLang="en-US" sz="4000" b="1" dirty="0">
                <a:solidFill>
                  <a:srgbClr val="FF0000"/>
                </a:solidFill>
              </a:rPr>
              <a:t>発症のリスクを減らす</a:t>
            </a:r>
            <a:endParaRPr kumimoji="1" lang="en-US" altLang="ja-JP" sz="4000" b="1" dirty="0">
              <a:solidFill>
                <a:srgbClr val="FF0000"/>
              </a:solidFill>
            </a:endParaRPr>
          </a:p>
          <a:p>
            <a:pPr marL="0" indent="0">
              <a:buNone/>
            </a:pPr>
            <a:r>
              <a:rPr lang="ja-JP" altLang="en-US" sz="2000" dirty="0"/>
              <a:t>　</a:t>
            </a:r>
            <a:r>
              <a:rPr lang="en-US" altLang="ja-JP" sz="2500" dirty="0"/>
              <a:t>※</a:t>
            </a:r>
            <a:r>
              <a:rPr lang="ja-JP" altLang="en-US" sz="2500" dirty="0"/>
              <a:t>これをすれば「認知症にならない」という予防法はない</a:t>
            </a:r>
            <a:endParaRPr lang="en-US" altLang="ja-JP" sz="2500" dirty="0"/>
          </a:p>
          <a:p>
            <a:pPr marL="0" indent="0">
              <a:buNone/>
            </a:pPr>
            <a:r>
              <a:rPr kumimoji="1" lang="ja-JP" altLang="en-US" sz="2000" dirty="0">
                <a:solidFill>
                  <a:srgbClr val="0000FF"/>
                </a:solidFill>
              </a:rPr>
              <a:t>　</a:t>
            </a:r>
            <a:endParaRPr kumimoji="1" lang="en-US" altLang="ja-JP" sz="2600" dirty="0">
              <a:solidFill>
                <a:srgbClr val="0000FF"/>
              </a:solidFill>
            </a:endParaRPr>
          </a:p>
          <a:p>
            <a:pPr marL="0" indent="0">
              <a:buNone/>
            </a:pPr>
            <a:r>
              <a:rPr kumimoji="1" lang="ja-JP" altLang="en-US" sz="2600" dirty="0">
                <a:solidFill>
                  <a:srgbClr val="0000FF"/>
                </a:solidFill>
              </a:rPr>
              <a:t>　</a:t>
            </a:r>
            <a:r>
              <a:rPr kumimoji="1" lang="ja-JP" altLang="en-US" sz="3300" dirty="0">
                <a:solidFill>
                  <a:srgbClr val="0000FF"/>
                </a:solidFill>
              </a:rPr>
              <a:t>血管性認知症の予防：</a:t>
            </a:r>
            <a:r>
              <a:rPr kumimoji="1" lang="ja-JP" altLang="en-US" sz="3300" dirty="0"/>
              <a:t>高血圧症、脂質異常症、糖尿病などの生活習慣</a:t>
            </a:r>
            <a:r>
              <a:rPr lang="ja-JP" altLang="en-US" sz="3300" dirty="0"/>
              <a:t>　　　　　　　　　　　　　</a:t>
            </a:r>
            <a:endParaRPr lang="en-US" altLang="ja-JP" sz="3300" dirty="0"/>
          </a:p>
          <a:p>
            <a:pPr marL="0" indent="0">
              <a:buNone/>
            </a:pPr>
            <a:r>
              <a:rPr kumimoji="1" lang="ja-JP" altLang="en-US" sz="3300" dirty="0"/>
              <a:t>　　　　　　　　　　　病対策</a:t>
            </a:r>
            <a:endParaRPr kumimoji="1" lang="en-US" altLang="ja-JP" sz="3300" dirty="0"/>
          </a:p>
          <a:p>
            <a:pPr marL="0" indent="0">
              <a:buNone/>
            </a:pPr>
            <a:r>
              <a:rPr lang="ja-JP" altLang="en-US" sz="3300" dirty="0">
                <a:solidFill>
                  <a:srgbClr val="0000FF"/>
                </a:solidFill>
              </a:rPr>
              <a:t>　アルツハイマー型認知症の予防：</a:t>
            </a:r>
            <a:r>
              <a:rPr lang="ja-JP" altLang="en-US" sz="3300" dirty="0"/>
              <a:t>生活習慣病対策</a:t>
            </a:r>
            <a:r>
              <a:rPr lang="en-US" altLang="ja-JP" sz="3300" dirty="0"/>
              <a:t>(</a:t>
            </a:r>
            <a:r>
              <a:rPr lang="ja-JP" altLang="en-US" sz="3300" dirty="0"/>
              <a:t>運動習慣や食事の改善など</a:t>
            </a:r>
            <a:r>
              <a:rPr lang="en-US" altLang="ja-JP" sz="3300" dirty="0"/>
              <a:t>)</a:t>
            </a:r>
            <a:r>
              <a:rPr lang="ja-JP" altLang="en-US" sz="3300" dirty="0"/>
              <a:t>　　　　　　　　　　　　　</a:t>
            </a:r>
            <a:endParaRPr lang="en-US" altLang="ja-JP" sz="3300" dirty="0"/>
          </a:p>
          <a:p>
            <a:pPr marL="0" indent="0">
              <a:buNone/>
            </a:pPr>
            <a:r>
              <a:rPr lang="ja-JP" altLang="en-US" sz="3300" dirty="0"/>
              <a:t>　　　　　　　　　　　　</a:t>
            </a:r>
            <a:endParaRPr lang="en-US" altLang="ja-JP" sz="3300" dirty="0"/>
          </a:p>
          <a:p>
            <a:pPr marL="0" indent="0">
              <a:buNone/>
            </a:pPr>
            <a:r>
              <a:rPr kumimoji="1" lang="ja-JP" altLang="en-US" sz="3300" dirty="0">
                <a:solidFill>
                  <a:srgbClr val="0000FF"/>
                </a:solidFill>
              </a:rPr>
              <a:t>　老化による脳の病気の加速因子を防ぐ</a:t>
            </a:r>
            <a:endParaRPr kumimoji="1" lang="en-US" altLang="ja-JP" sz="3300" dirty="0">
              <a:solidFill>
                <a:srgbClr val="0000FF"/>
              </a:solidFill>
            </a:endParaRPr>
          </a:p>
          <a:p>
            <a:pPr marL="0" indent="0">
              <a:buNone/>
            </a:pPr>
            <a:endParaRPr kumimoji="1" lang="ja-JP" altLang="en-US" sz="2000" dirty="0">
              <a:solidFill>
                <a:srgbClr val="0000FF"/>
              </a:solidFill>
            </a:endParaRPr>
          </a:p>
        </p:txBody>
      </p:sp>
      <p:sp>
        <p:nvSpPr>
          <p:cNvPr id="5" name="テキスト ボックス 4">
            <a:extLst>
              <a:ext uri="{FF2B5EF4-FFF2-40B4-BE49-F238E27FC236}">
                <a16:creationId xmlns:a16="http://schemas.microsoft.com/office/drawing/2014/main" id="{26CFBCD0-11C8-49BE-BF1F-B88D5A77F705}"/>
              </a:ext>
            </a:extLst>
          </p:cNvPr>
          <p:cNvSpPr txBox="1"/>
          <p:nvPr/>
        </p:nvSpPr>
        <p:spPr>
          <a:xfrm>
            <a:off x="457200" y="3973776"/>
            <a:ext cx="8435280" cy="31239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2500" b="1" dirty="0"/>
              <a:t>■</a:t>
            </a:r>
            <a:r>
              <a:rPr kumimoji="1" lang="ja-JP" altLang="en-US" sz="2500" b="1" dirty="0"/>
              <a:t>脳の活性化を図る→</a:t>
            </a:r>
            <a:r>
              <a:rPr kumimoji="1" lang="ja-JP" altLang="en-US" sz="2500" b="1" dirty="0">
                <a:solidFill>
                  <a:srgbClr val="FF0000"/>
                </a:solidFill>
              </a:rPr>
              <a:t>楽しく行う</a:t>
            </a:r>
            <a:endParaRPr kumimoji="1" lang="en-US" altLang="ja-JP" sz="2500" b="1" dirty="0">
              <a:solidFill>
                <a:srgbClr val="FF0000"/>
              </a:solidFill>
            </a:endParaRPr>
          </a:p>
          <a:p>
            <a:r>
              <a:rPr lang="ja-JP" altLang="en-US" sz="2500" b="1" dirty="0">
                <a:solidFill>
                  <a:srgbClr val="FF0000"/>
                </a:solidFill>
              </a:rPr>
              <a:t>　</a:t>
            </a:r>
            <a:r>
              <a:rPr lang="ja-JP" altLang="en-US" sz="2000" b="1" dirty="0">
                <a:solidFill>
                  <a:srgbClr val="FF0000"/>
                </a:solidFill>
              </a:rPr>
              <a:t>「何をするか」ではなく、どう刺激ある日常を送るかが重要</a:t>
            </a:r>
            <a:endParaRPr lang="en-US" altLang="ja-JP" sz="2000" b="1" dirty="0">
              <a:solidFill>
                <a:srgbClr val="FF0000"/>
              </a:solidFill>
            </a:endParaRPr>
          </a:p>
          <a:p>
            <a:r>
              <a:rPr lang="ja-JP" altLang="en-US" sz="2000" b="1" dirty="0">
                <a:solidFill>
                  <a:srgbClr val="FF0000"/>
                </a:solidFill>
              </a:rPr>
              <a:t>　</a:t>
            </a:r>
            <a:endParaRPr kumimoji="1" lang="en-US" altLang="ja-JP" sz="2000" b="1" dirty="0">
              <a:solidFill>
                <a:srgbClr val="FF0000"/>
              </a:solidFill>
            </a:endParaRPr>
          </a:p>
          <a:p>
            <a:endParaRPr lang="en-US" altLang="ja-JP" sz="2000" dirty="0">
              <a:solidFill>
                <a:srgbClr val="0000FF"/>
              </a:solidFill>
            </a:endParaRPr>
          </a:p>
          <a:p>
            <a:r>
              <a:rPr lang="ja-JP" altLang="en-US" sz="2000" dirty="0">
                <a:solidFill>
                  <a:srgbClr val="0000FF"/>
                </a:solidFill>
              </a:rPr>
              <a:t>①快刺激で笑顔に</a:t>
            </a:r>
            <a:endParaRPr lang="en-US" altLang="ja-JP" sz="2000" dirty="0">
              <a:solidFill>
                <a:srgbClr val="0000FF"/>
              </a:solidFill>
            </a:endParaRPr>
          </a:p>
          <a:p>
            <a:r>
              <a:rPr kumimoji="1" lang="ja-JP" altLang="en-US" sz="2000" dirty="0">
                <a:solidFill>
                  <a:srgbClr val="0000FF"/>
                </a:solidFill>
              </a:rPr>
              <a:t>②コミュニケーションで安心</a:t>
            </a:r>
            <a:endParaRPr kumimoji="1" lang="en-US" altLang="ja-JP" sz="2000" dirty="0">
              <a:solidFill>
                <a:srgbClr val="0000FF"/>
              </a:solidFill>
            </a:endParaRPr>
          </a:p>
          <a:p>
            <a:r>
              <a:rPr lang="ja-JP" altLang="en-US" sz="2000" dirty="0">
                <a:solidFill>
                  <a:srgbClr val="0000FF"/>
                </a:solidFill>
              </a:rPr>
              <a:t>③役割・日課をもつ</a:t>
            </a:r>
            <a:endParaRPr lang="en-US" altLang="ja-JP" sz="2000" dirty="0">
              <a:solidFill>
                <a:srgbClr val="0000FF"/>
              </a:solidFill>
            </a:endParaRPr>
          </a:p>
          <a:p>
            <a:r>
              <a:rPr kumimoji="1" lang="ja-JP" altLang="en-US" sz="2000" dirty="0">
                <a:solidFill>
                  <a:srgbClr val="0000FF"/>
                </a:solidFill>
              </a:rPr>
              <a:t>④ほめる、ほめられる</a:t>
            </a:r>
            <a:endParaRPr kumimoji="1" lang="en-US" altLang="ja-JP" sz="2000" dirty="0">
              <a:solidFill>
                <a:srgbClr val="0000FF"/>
              </a:solidFill>
            </a:endParaRPr>
          </a:p>
          <a:p>
            <a:endParaRPr kumimoji="1" lang="ja-JP" altLang="en-US" sz="2800" dirty="0">
              <a:solidFill>
                <a:srgbClr val="FF0000"/>
              </a:solidFill>
            </a:endParaRPr>
          </a:p>
        </p:txBody>
      </p:sp>
    </p:spTree>
    <p:extLst>
      <p:ext uri="{BB962C8B-B14F-4D97-AF65-F5344CB8AC3E}">
        <p14:creationId xmlns:p14="http://schemas.microsoft.com/office/powerpoint/2010/main" val="2980678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6D139D9-DDA4-41BE-B4BE-ED6EE3E6C54F}"/>
              </a:ext>
            </a:extLst>
          </p:cNvPr>
          <p:cNvSpPr>
            <a:spLocks noGrp="1"/>
          </p:cNvSpPr>
          <p:nvPr>
            <p:ph idx="1"/>
          </p:nvPr>
        </p:nvSpPr>
        <p:spPr>
          <a:xfrm>
            <a:off x="457200" y="1196752"/>
            <a:ext cx="8435280" cy="5976663"/>
          </a:xfrm>
        </p:spPr>
        <p:txBody>
          <a:bodyPr>
            <a:normAutofit fontScale="70000" lnSpcReduction="20000"/>
          </a:bodyPr>
          <a:lstStyle/>
          <a:p>
            <a:pPr marL="0" indent="0">
              <a:buNone/>
            </a:pPr>
            <a:r>
              <a:rPr kumimoji="1" lang="ja-JP" altLang="en-US" sz="3600" b="1" dirty="0">
                <a:solidFill>
                  <a:srgbClr val="C00000"/>
                </a:solidFill>
              </a:rPr>
              <a:t>早期診断・早期治療が大切</a:t>
            </a:r>
            <a:endParaRPr kumimoji="1" lang="en-US" altLang="ja-JP" sz="3600" b="1" dirty="0">
              <a:solidFill>
                <a:srgbClr val="C00000"/>
              </a:solidFill>
            </a:endParaRPr>
          </a:p>
          <a:p>
            <a:pPr marL="0" indent="0">
              <a:buNone/>
            </a:pPr>
            <a:endParaRPr lang="en-US" altLang="ja-JP" sz="2800" b="1" dirty="0">
              <a:latin typeface="+mn-ea"/>
            </a:endParaRPr>
          </a:p>
          <a:p>
            <a:pPr marL="0" indent="0">
              <a:buNone/>
            </a:pPr>
            <a:r>
              <a:rPr lang="ja-JP" altLang="en-US" sz="3400" b="1" dirty="0">
                <a:latin typeface="+mn-ea"/>
              </a:rPr>
              <a:t>◎治る病気や一時的な症状の場合がある</a:t>
            </a:r>
            <a:r>
              <a:rPr lang="ja-JP" altLang="en-US" sz="3400" dirty="0">
                <a:latin typeface="+mn-ea"/>
              </a:rPr>
              <a:t>。</a:t>
            </a:r>
            <a:endParaRPr lang="en-US" altLang="ja-JP" sz="3400" dirty="0">
              <a:latin typeface="+mn-ea"/>
            </a:endParaRPr>
          </a:p>
          <a:p>
            <a:pPr marL="0" indent="0">
              <a:buNone/>
            </a:pPr>
            <a:endParaRPr lang="en-US" altLang="ja-JP" sz="3400" b="1" dirty="0">
              <a:latin typeface="+mn-ea"/>
            </a:endParaRPr>
          </a:p>
          <a:p>
            <a:pPr marL="0" indent="0">
              <a:buNone/>
            </a:pPr>
            <a:r>
              <a:rPr lang="ja-JP" altLang="en-US" sz="3400" b="1" dirty="0">
                <a:latin typeface="+mn-ea"/>
              </a:rPr>
              <a:t>◎早い時期に受診するメリット</a:t>
            </a:r>
            <a:endParaRPr lang="en-US" altLang="ja-JP" sz="3400" b="1" dirty="0">
              <a:latin typeface="+mn-ea"/>
            </a:endParaRPr>
          </a:p>
          <a:p>
            <a:pPr marL="0" indent="0">
              <a:buNone/>
            </a:pPr>
            <a:endParaRPr lang="en-US" altLang="ja-JP" sz="3400" b="1" dirty="0">
              <a:latin typeface="+mn-ea"/>
            </a:endParaRPr>
          </a:p>
          <a:p>
            <a:pPr marL="0" indent="0">
              <a:buNone/>
            </a:pPr>
            <a:r>
              <a:rPr lang="ja-JP" altLang="en-US" sz="2900" dirty="0">
                <a:latin typeface="+mn-ea"/>
              </a:rPr>
              <a:t>・原因疾患に合わせた適切な治療を始めることで、</a:t>
            </a:r>
            <a:endParaRPr lang="en-US" altLang="ja-JP" sz="2900" dirty="0">
              <a:latin typeface="+mn-ea"/>
            </a:endParaRPr>
          </a:p>
          <a:p>
            <a:pPr marL="0" indent="0">
              <a:buNone/>
            </a:pPr>
            <a:r>
              <a:rPr lang="ja-JP" altLang="en-US" sz="2900" dirty="0">
                <a:latin typeface="+mn-ea"/>
              </a:rPr>
              <a:t>　進行を遅らせる可能性がある。</a:t>
            </a:r>
            <a:endParaRPr lang="en-US" altLang="ja-JP" sz="2900" dirty="0">
              <a:latin typeface="+mn-ea"/>
            </a:endParaRPr>
          </a:p>
          <a:p>
            <a:pPr marL="0" indent="0">
              <a:buNone/>
            </a:pPr>
            <a:r>
              <a:rPr lang="ja-JP" altLang="en-US" sz="2900" dirty="0">
                <a:latin typeface="+mn-ea"/>
              </a:rPr>
              <a:t>・病気を理解して受け入れやすく、生活しづらさや　</a:t>
            </a:r>
            <a:endParaRPr lang="en-US" altLang="ja-JP" sz="2900" dirty="0">
              <a:latin typeface="+mn-ea"/>
            </a:endParaRPr>
          </a:p>
          <a:p>
            <a:pPr marL="0" indent="0">
              <a:buNone/>
            </a:pPr>
            <a:r>
              <a:rPr lang="ja-JP" altLang="en-US" sz="2900" dirty="0">
                <a:latin typeface="+mn-ea"/>
              </a:rPr>
              <a:t>　トラブルを自分で工夫して軽減することができる。</a:t>
            </a:r>
            <a:endParaRPr lang="en-US" altLang="ja-JP" sz="2900" dirty="0">
              <a:latin typeface="+mn-ea"/>
            </a:endParaRPr>
          </a:p>
          <a:p>
            <a:pPr marL="0" indent="0">
              <a:buNone/>
            </a:pPr>
            <a:r>
              <a:rPr lang="ja-JP" altLang="en-US" sz="2900" dirty="0">
                <a:latin typeface="+mn-ea"/>
              </a:rPr>
              <a:t>・症状が軽度のうちに、重度になったときに備えて信頼できる人に代理　</a:t>
            </a:r>
            <a:endParaRPr lang="en-US" altLang="ja-JP" sz="2900" dirty="0">
              <a:latin typeface="+mn-ea"/>
            </a:endParaRPr>
          </a:p>
          <a:p>
            <a:pPr marL="0" indent="0">
              <a:buNone/>
            </a:pPr>
            <a:r>
              <a:rPr lang="ja-JP" altLang="en-US" sz="2900" dirty="0">
                <a:latin typeface="+mn-ea"/>
              </a:rPr>
              <a:t>　判断を託すことを決めておけば、自分が願う生き方を全うすることが</a:t>
            </a:r>
            <a:endParaRPr lang="en-US" altLang="ja-JP" sz="2900" dirty="0">
              <a:latin typeface="+mn-ea"/>
            </a:endParaRPr>
          </a:p>
          <a:p>
            <a:pPr marL="0" indent="0">
              <a:buNone/>
            </a:pPr>
            <a:r>
              <a:rPr lang="ja-JP" altLang="en-US" sz="2900" dirty="0">
                <a:latin typeface="+mn-ea"/>
              </a:rPr>
              <a:t>　できる。</a:t>
            </a:r>
            <a:endParaRPr lang="en-US" altLang="ja-JP" sz="2900" dirty="0">
              <a:latin typeface="+mn-ea"/>
            </a:endParaRPr>
          </a:p>
          <a:p>
            <a:pPr marL="0" indent="0">
              <a:buNone/>
            </a:pPr>
            <a:endParaRPr lang="en-US" altLang="ja-JP" sz="2800" dirty="0">
              <a:latin typeface="+mn-ea"/>
            </a:endParaRPr>
          </a:p>
          <a:p>
            <a:pPr marL="0" indent="0">
              <a:buNone/>
            </a:pPr>
            <a:r>
              <a:rPr lang="ja-JP" altLang="en-US" sz="2800" b="1" dirty="0">
                <a:solidFill>
                  <a:srgbClr val="FF0000"/>
                </a:solidFill>
                <a:latin typeface="+mn-ea"/>
              </a:rPr>
              <a:t>　　★気になることがあれば、</a:t>
            </a:r>
            <a:endParaRPr lang="en-US" altLang="ja-JP" sz="2800" b="1" dirty="0">
              <a:solidFill>
                <a:srgbClr val="FF0000"/>
              </a:solidFill>
              <a:latin typeface="+mn-ea"/>
            </a:endParaRPr>
          </a:p>
          <a:p>
            <a:pPr marL="0" indent="0">
              <a:buNone/>
            </a:pPr>
            <a:r>
              <a:rPr lang="ja-JP" altLang="en-US" sz="2800" b="1" dirty="0">
                <a:solidFill>
                  <a:srgbClr val="FF0000"/>
                </a:solidFill>
                <a:latin typeface="+mn-ea"/>
              </a:rPr>
              <a:t>　　　まずはかかりつけ医に相談しましょう。</a:t>
            </a:r>
            <a:endParaRPr lang="ja-JP" altLang="en-US" sz="2800" b="1" dirty="0">
              <a:solidFill>
                <a:srgbClr val="FF0000"/>
              </a:solidFill>
            </a:endParaRPr>
          </a:p>
          <a:p>
            <a:pPr marL="0" indent="0">
              <a:buNone/>
            </a:pPr>
            <a:endParaRPr lang="en-US" altLang="ja-JP" sz="2800" dirty="0">
              <a:latin typeface="+mn-ea"/>
            </a:endParaRPr>
          </a:p>
          <a:p>
            <a:pPr marL="0" indent="0">
              <a:buNone/>
            </a:pPr>
            <a:r>
              <a:rPr lang="ja-JP" altLang="en-US" sz="2800" dirty="0">
                <a:latin typeface="+mn-ea"/>
              </a:rPr>
              <a:t>　</a:t>
            </a:r>
            <a:endParaRPr kumimoji="1" lang="ja-JP" altLang="en-US" sz="2800" dirty="0"/>
          </a:p>
        </p:txBody>
      </p:sp>
      <p:sp>
        <p:nvSpPr>
          <p:cNvPr id="4" name="タイトル 1">
            <a:extLst>
              <a:ext uri="{FF2B5EF4-FFF2-40B4-BE49-F238E27FC236}">
                <a16:creationId xmlns:a16="http://schemas.microsoft.com/office/drawing/2014/main" id="{9BF98D03-AAE0-4623-A342-4F94A21D01C9}"/>
              </a:ext>
            </a:extLst>
          </p:cNvPr>
          <p:cNvSpPr>
            <a:spLocks noGrp="1"/>
          </p:cNvSpPr>
          <p:nvPr>
            <p:ph type="title"/>
          </p:nvPr>
        </p:nvSpPr>
        <p:spPr>
          <a:xfrm>
            <a:off x="6968" y="274638"/>
            <a:ext cx="8229600" cy="922114"/>
          </a:xfrm>
        </p:spPr>
        <p:txBody>
          <a:bodyPr>
            <a:normAutofit fontScale="90000"/>
          </a:bodyPr>
          <a:lstStyle/>
          <a:p>
            <a:r>
              <a:rPr kumimoji="1" lang="ja-JP" altLang="en-US" sz="3600" b="1" dirty="0">
                <a:solidFill>
                  <a:srgbClr val="0000FF"/>
                </a:solidFill>
              </a:rPr>
              <a:t>早期受診から前向きな生活へ</a:t>
            </a:r>
            <a:br>
              <a:rPr kumimoji="1" lang="en-US" altLang="ja-JP" sz="3600" b="1" dirty="0">
                <a:solidFill>
                  <a:srgbClr val="0000FF"/>
                </a:solidFill>
              </a:rPr>
            </a:br>
            <a:endParaRPr kumimoji="1" lang="ja-JP" altLang="en-US" sz="3600" b="1" dirty="0">
              <a:solidFill>
                <a:srgbClr val="0000FF"/>
              </a:solidFill>
            </a:endParaRPr>
          </a:p>
        </p:txBody>
      </p:sp>
    </p:spTree>
    <p:extLst>
      <p:ext uri="{BB962C8B-B14F-4D97-AF65-F5344CB8AC3E}">
        <p14:creationId xmlns:p14="http://schemas.microsoft.com/office/powerpoint/2010/main" val="3812562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34CC3892-DE66-48FA-AC2D-908D1517EE3C}"/>
              </a:ext>
            </a:extLst>
          </p:cNvPr>
          <p:cNvSpPr txBox="1">
            <a:spLocks/>
          </p:cNvSpPr>
          <p:nvPr/>
        </p:nvSpPr>
        <p:spPr>
          <a:xfrm>
            <a:off x="179511" y="160337"/>
            <a:ext cx="8784977" cy="748383"/>
          </a:xfrm>
          <a:prstGeom prst="rect">
            <a:avLst/>
          </a:prstGeom>
          <a:solidFill>
            <a:schemeClr val="accent5">
              <a:lumMod val="60000"/>
              <a:lumOff val="40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4100" b="1"/>
              <a:t>相談先</a:t>
            </a:r>
            <a:r>
              <a:rPr lang="ja-JP" altLang="en-US" sz="4100" b="1" dirty="0"/>
              <a:t>・頼りになるところ</a:t>
            </a:r>
            <a:endParaRPr lang="en-US" altLang="ja-JP" sz="4100" b="1" dirty="0"/>
          </a:p>
        </p:txBody>
      </p:sp>
      <p:pic>
        <p:nvPicPr>
          <p:cNvPr id="6" name="図 5">
            <a:extLst>
              <a:ext uri="{FF2B5EF4-FFF2-40B4-BE49-F238E27FC236}">
                <a16:creationId xmlns:a16="http://schemas.microsoft.com/office/drawing/2014/main" id="{1FADE974-50FF-40A1-9035-DC8D89006F63}"/>
              </a:ext>
            </a:extLst>
          </p:cNvPr>
          <p:cNvPicPr>
            <a:picLocks noChangeAspect="1"/>
          </p:cNvPicPr>
          <p:nvPr/>
        </p:nvPicPr>
        <p:blipFill>
          <a:blip r:embed="rId2"/>
          <a:stretch>
            <a:fillRect/>
          </a:stretch>
        </p:blipFill>
        <p:spPr>
          <a:xfrm>
            <a:off x="755576" y="1953470"/>
            <a:ext cx="7272808" cy="4866012"/>
          </a:xfrm>
          <a:prstGeom prst="rect">
            <a:avLst/>
          </a:prstGeom>
        </p:spPr>
      </p:pic>
      <p:sp>
        <p:nvSpPr>
          <p:cNvPr id="9" name="タイトル 1">
            <a:extLst>
              <a:ext uri="{FF2B5EF4-FFF2-40B4-BE49-F238E27FC236}">
                <a16:creationId xmlns:a16="http://schemas.microsoft.com/office/drawing/2014/main" id="{2539AF9E-D15A-47EF-846F-15C2157915FF}"/>
              </a:ext>
            </a:extLst>
          </p:cNvPr>
          <p:cNvSpPr txBox="1">
            <a:spLocks/>
          </p:cNvSpPr>
          <p:nvPr/>
        </p:nvSpPr>
        <p:spPr>
          <a:xfrm>
            <a:off x="-180528" y="1090648"/>
            <a:ext cx="4893096" cy="90134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200" dirty="0">
                <a:latin typeface="+mn-ea"/>
                <a:ea typeface="+mn-ea"/>
              </a:rPr>
              <a:t> </a:t>
            </a:r>
            <a:r>
              <a:rPr lang="ja-JP" altLang="en-US" sz="3200" dirty="0">
                <a:latin typeface="+mn-ea"/>
                <a:ea typeface="+mn-ea"/>
              </a:rPr>
              <a:t>　</a:t>
            </a:r>
            <a:r>
              <a:rPr lang="ja-JP" altLang="en-US" sz="3200" dirty="0">
                <a:solidFill>
                  <a:srgbClr val="0000FF"/>
                </a:solidFill>
                <a:latin typeface="+mn-ea"/>
                <a:ea typeface="+mn-ea"/>
              </a:rPr>
              <a:t>●</a:t>
            </a:r>
            <a:r>
              <a:rPr lang="ja-JP" altLang="en-US" sz="2800" b="1" dirty="0">
                <a:solidFill>
                  <a:srgbClr val="0000FF"/>
                </a:solidFill>
                <a:latin typeface="+mn-ea"/>
                <a:ea typeface="+mn-ea"/>
              </a:rPr>
              <a:t>横浜市の認知症の人を　</a:t>
            </a:r>
            <a:endParaRPr lang="en-US" altLang="ja-JP" sz="2800" b="1" dirty="0">
              <a:solidFill>
                <a:srgbClr val="0000FF"/>
              </a:solidFill>
              <a:latin typeface="+mn-ea"/>
              <a:ea typeface="+mn-ea"/>
            </a:endParaRPr>
          </a:p>
          <a:p>
            <a:pPr algn="l"/>
            <a:r>
              <a:rPr lang="ja-JP" altLang="en-US" sz="2800" b="1" dirty="0">
                <a:solidFill>
                  <a:srgbClr val="0000FF"/>
                </a:solidFill>
                <a:latin typeface="+mn-ea"/>
                <a:ea typeface="+mn-ea"/>
              </a:rPr>
              <a:t>　  　支える仕組みと窓口</a:t>
            </a:r>
          </a:p>
        </p:txBody>
      </p:sp>
      <p:sp>
        <p:nvSpPr>
          <p:cNvPr id="7" name="テキスト ボックス 6">
            <a:extLst>
              <a:ext uri="{FF2B5EF4-FFF2-40B4-BE49-F238E27FC236}">
                <a16:creationId xmlns:a16="http://schemas.microsoft.com/office/drawing/2014/main" id="{5A296EDE-5B37-4863-90C2-2E196F6C9C44}"/>
              </a:ext>
            </a:extLst>
          </p:cNvPr>
          <p:cNvSpPr txBox="1"/>
          <p:nvPr/>
        </p:nvSpPr>
        <p:spPr>
          <a:xfrm>
            <a:off x="7812360" y="445686"/>
            <a:ext cx="1008112" cy="369332"/>
          </a:xfrm>
          <a:prstGeom prst="rect">
            <a:avLst/>
          </a:prstGeom>
          <a:noFill/>
        </p:spPr>
        <p:txBody>
          <a:bodyPr wrap="square" rtlCol="0">
            <a:spAutoFit/>
          </a:bodyPr>
          <a:lstStyle/>
          <a:p>
            <a:r>
              <a:rPr kumimoji="1" lang="en-US" altLang="ja-JP" dirty="0">
                <a:solidFill>
                  <a:srgbClr val="FF0000"/>
                </a:solidFill>
                <a:latin typeface="+mn-ea"/>
              </a:rPr>
              <a:t>P26</a:t>
            </a:r>
            <a:r>
              <a:rPr kumimoji="1" lang="ja-JP" altLang="en-US" dirty="0">
                <a:solidFill>
                  <a:srgbClr val="FF0000"/>
                </a:solidFill>
                <a:latin typeface="+mn-ea"/>
              </a:rPr>
              <a:t>～</a:t>
            </a:r>
          </a:p>
        </p:txBody>
      </p:sp>
    </p:spTree>
    <p:extLst>
      <p:ext uri="{BB962C8B-B14F-4D97-AF65-F5344CB8AC3E}">
        <p14:creationId xmlns:p14="http://schemas.microsoft.com/office/powerpoint/2010/main" val="591526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6" name="オブジェクト 1"/>
          <p:cNvGraphicFramePr>
            <a:graphicFrameLocks noChangeAspect="1"/>
          </p:cNvGraphicFramePr>
          <p:nvPr/>
        </p:nvGraphicFramePr>
        <p:xfrm>
          <a:off x="7072313" y="2225675"/>
          <a:ext cx="1860550" cy="1563688"/>
        </p:xfrm>
        <a:graphic>
          <a:graphicData uri="http://schemas.openxmlformats.org/presentationml/2006/ole">
            <mc:AlternateContent xmlns:mc="http://schemas.openxmlformats.org/markup-compatibility/2006">
              <mc:Choice xmlns:v="urn:schemas-microsoft-com:vml" Requires="v">
                <p:oleObj spid="_x0000_s1167" name="Acrobat Document" r:id="rId4" imgW="3647918" imgH="3219122" progId="Acrobat.Document.2015">
                  <p:embed/>
                </p:oleObj>
              </mc:Choice>
              <mc:Fallback>
                <p:oleObj name="Acrobat Document" r:id="rId4" imgW="3647918" imgH="3219122" progId="Acrobat.Document.2015">
                  <p:embed/>
                  <p:pic>
                    <p:nvPicPr>
                      <p:cNvPr id="77826" name="オブジェクト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2313" y="2225675"/>
                        <a:ext cx="1860550"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827" name="Text Box 3"/>
          <p:cNvSpPr txBox="1">
            <a:spLocks noChangeArrowheads="1"/>
          </p:cNvSpPr>
          <p:nvPr/>
        </p:nvSpPr>
        <p:spPr bwMode="auto">
          <a:xfrm>
            <a:off x="327025" y="1451923"/>
            <a:ext cx="8785225"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Clr>
                <a:schemeClr val="accent1"/>
              </a:buClr>
              <a:buSzPct val="80000"/>
              <a:buFont typeface="Corbel" panose="020B0503020204020204" pitchFamily="34" charset="0"/>
              <a:buChar char="•"/>
              <a:defRPr kumimoji="1" sz="2000">
                <a:solidFill>
                  <a:schemeClr val="accent1"/>
                </a:solidFill>
                <a:latin typeface="Corbel" panose="020B0503020204020204" pitchFamily="34" charset="0"/>
                <a:ea typeface="ＭＳ ゴシック" panose="020B0609070205080204" pitchFamily="49" charset="-128"/>
              </a:defRPr>
            </a:lvl1pPr>
            <a:lvl2pPr marL="742950" indent="-285750">
              <a:lnSpc>
                <a:spcPct val="90000"/>
              </a:lnSpc>
              <a:spcBef>
                <a:spcPts val="150"/>
              </a:spcBef>
              <a:spcAft>
                <a:spcPts val="300"/>
              </a:spcAft>
              <a:buClr>
                <a:schemeClr val="accent1"/>
              </a:buClr>
              <a:buSzPct val="80000"/>
              <a:buFont typeface="Corbel" panose="020B0503020204020204" pitchFamily="34" charset="0"/>
              <a:buChar char="•"/>
              <a:defRPr kumimoji="1">
                <a:solidFill>
                  <a:schemeClr val="accent1"/>
                </a:solidFill>
                <a:latin typeface="Corbel" panose="020B0503020204020204" pitchFamily="34" charset="0"/>
                <a:ea typeface="ＭＳ ゴシック" panose="020B0609070205080204" pitchFamily="49" charset="-128"/>
              </a:defRPr>
            </a:lvl2pPr>
            <a:lvl3pPr marL="1143000" indent="-228600">
              <a:lnSpc>
                <a:spcPct val="90000"/>
              </a:lnSpc>
              <a:spcBef>
                <a:spcPts val="150"/>
              </a:spcBef>
              <a:spcAft>
                <a:spcPts val="300"/>
              </a:spcAft>
              <a:buClr>
                <a:schemeClr val="accent1"/>
              </a:buClr>
              <a:buSzPct val="80000"/>
              <a:buFont typeface="Corbel" panose="020B0503020204020204" pitchFamily="34" charset="0"/>
              <a:buChar char="•"/>
              <a:defRPr kumimoji="1" sz="1600">
                <a:solidFill>
                  <a:schemeClr val="accent1"/>
                </a:solidFill>
                <a:latin typeface="Corbel" panose="020B0503020204020204" pitchFamily="34" charset="0"/>
                <a:ea typeface="ＭＳ ゴシック" panose="020B0609070205080204" pitchFamily="49" charset="-128"/>
              </a:defRPr>
            </a:lvl3pPr>
            <a:lvl4pPr marL="1600200" indent="-228600">
              <a:lnSpc>
                <a:spcPct val="90000"/>
              </a:lnSpc>
              <a:spcBef>
                <a:spcPts val="150"/>
              </a:spcBef>
              <a:spcAft>
                <a:spcPts val="300"/>
              </a:spcAft>
              <a:buClr>
                <a:schemeClr val="accent1"/>
              </a:buClr>
              <a:buSzPct val="80000"/>
              <a:buFont typeface="Corbel" panose="020B0503020204020204" pitchFamily="34" charset="0"/>
              <a:buChar char="•"/>
              <a:defRPr kumimoji="1" sz="1400">
                <a:solidFill>
                  <a:schemeClr val="accent1"/>
                </a:solidFill>
                <a:latin typeface="Corbel" panose="020B0503020204020204" pitchFamily="34" charset="0"/>
                <a:ea typeface="ＭＳ ゴシック" panose="020B0609070205080204" pitchFamily="49" charset="-128"/>
              </a:defRPr>
            </a:lvl4pPr>
            <a:lvl5pPr marL="2057400" indent="-228600">
              <a:lnSpc>
                <a:spcPct val="90000"/>
              </a:lnSpc>
              <a:spcBef>
                <a:spcPts val="150"/>
              </a:spcBef>
              <a:spcAft>
                <a:spcPts val="300"/>
              </a:spcAft>
              <a:buClr>
                <a:schemeClr val="accent1"/>
              </a:buClr>
              <a:buSzPct val="80000"/>
              <a:buFont typeface="Corbel" panose="020B0503020204020204" pitchFamily="34" charset="0"/>
              <a:buChar char="•"/>
              <a:defRPr kumimoji="1" sz="1400">
                <a:solidFill>
                  <a:schemeClr val="accent1"/>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150"/>
              </a:spcBef>
              <a:spcAft>
                <a:spcPts val="300"/>
              </a:spcAft>
              <a:buClr>
                <a:schemeClr val="accent1"/>
              </a:buClr>
              <a:buSzPct val="80000"/>
              <a:buFont typeface="Corbel" panose="020B0503020204020204" pitchFamily="34" charset="0"/>
              <a:buChar char="•"/>
              <a:defRPr kumimoji="1" sz="1400">
                <a:solidFill>
                  <a:schemeClr val="accent1"/>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150"/>
              </a:spcBef>
              <a:spcAft>
                <a:spcPts val="300"/>
              </a:spcAft>
              <a:buClr>
                <a:schemeClr val="accent1"/>
              </a:buClr>
              <a:buSzPct val="80000"/>
              <a:buFont typeface="Corbel" panose="020B0503020204020204" pitchFamily="34" charset="0"/>
              <a:buChar char="•"/>
              <a:defRPr kumimoji="1" sz="1400">
                <a:solidFill>
                  <a:schemeClr val="accent1"/>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150"/>
              </a:spcBef>
              <a:spcAft>
                <a:spcPts val="300"/>
              </a:spcAft>
              <a:buClr>
                <a:schemeClr val="accent1"/>
              </a:buClr>
              <a:buSzPct val="80000"/>
              <a:buFont typeface="Corbel" panose="020B0503020204020204" pitchFamily="34" charset="0"/>
              <a:buChar char="•"/>
              <a:defRPr kumimoji="1" sz="1400">
                <a:solidFill>
                  <a:schemeClr val="accent1"/>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150"/>
              </a:spcBef>
              <a:spcAft>
                <a:spcPts val="300"/>
              </a:spcAft>
              <a:buClr>
                <a:schemeClr val="accent1"/>
              </a:buClr>
              <a:buSzPct val="80000"/>
              <a:buFont typeface="Corbel" panose="020B0503020204020204" pitchFamily="34" charset="0"/>
              <a:buChar char="•"/>
              <a:defRPr kumimoji="1" sz="1400">
                <a:solidFill>
                  <a:schemeClr val="accent1"/>
                </a:solidFill>
                <a:latin typeface="Corbel" panose="020B0503020204020204" pitchFamily="34" charset="0"/>
                <a:ea typeface="ＭＳ ゴシック" panose="020B0609070205080204" pitchFamily="49" charset="-128"/>
              </a:defRPr>
            </a:lvl9pPr>
          </a:lstStyle>
          <a:p>
            <a:pPr eaLnBrk="1" hangingPunct="1">
              <a:lnSpc>
                <a:spcPct val="100000"/>
              </a:lnSpc>
              <a:spcBef>
                <a:spcPct val="50000"/>
              </a:spcBef>
              <a:buClrTx/>
              <a:buSzTx/>
              <a:buFont typeface="Corbel" panose="020B0503020204020204" pitchFamily="34" charset="0"/>
              <a:buNone/>
            </a:pPr>
            <a:r>
              <a:rPr lang="ja-JP" altLang="en-US" sz="2800" b="1" dirty="0">
                <a:solidFill>
                  <a:schemeClr val="tx1"/>
                </a:solidFill>
                <a:latin typeface="メイリオ" panose="020B0604030504040204" pitchFamily="50" charset="-128"/>
                <a:ea typeface="メイリオ" panose="020B0604030504040204" pitchFamily="50" charset="-128"/>
              </a:rPr>
              <a:t>●地域包括支援センター </a:t>
            </a:r>
            <a:r>
              <a:rPr lang="ja-JP" altLang="en-US" sz="1800" b="1" dirty="0">
                <a:solidFill>
                  <a:schemeClr val="tx1"/>
                </a:solidFill>
                <a:latin typeface="メイリオ" panose="020B0604030504040204" pitchFamily="50" charset="-128"/>
                <a:ea typeface="メイリオ" panose="020B0604030504040204" pitchFamily="50" charset="-128"/>
              </a:rPr>
              <a:t>（地域ケアプラザ等、市内１</a:t>
            </a:r>
            <a:r>
              <a:rPr lang="en-US" altLang="ja-JP" sz="1800" b="1" dirty="0">
                <a:solidFill>
                  <a:schemeClr val="tx1"/>
                </a:solidFill>
                <a:latin typeface="メイリオ" panose="020B0604030504040204" pitchFamily="50" charset="-128"/>
                <a:ea typeface="メイリオ" panose="020B0604030504040204" pitchFamily="50" charset="-128"/>
              </a:rPr>
              <a:t>46</a:t>
            </a:r>
            <a:r>
              <a:rPr lang="ja-JP" altLang="en-US" sz="1800" b="1" dirty="0">
                <a:solidFill>
                  <a:schemeClr val="tx1"/>
                </a:solidFill>
                <a:latin typeface="メイリオ" panose="020B0604030504040204" pitchFamily="50" charset="-128"/>
                <a:ea typeface="メイリオ" panose="020B0604030504040204" pitchFamily="50" charset="-128"/>
              </a:rPr>
              <a:t>ヶ所）</a:t>
            </a:r>
            <a:endParaRPr lang="en-US" altLang="ja-JP" sz="1800" b="1" dirty="0">
              <a:solidFill>
                <a:schemeClr val="tx1"/>
              </a:solidFill>
              <a:latin typeface="メイリオ" panose="020B0604030504040204" pitchFamily="50" charset="-128"/>
              <a:ea typeface="メイリオ" panose="020B0604030504040204" pitchFamily="50" charset="-128"/>
            </a:endParaRPr>
          </a:p>
          <a:p>
            <a:pPr eaLnBrk="1" hangingPunct="1">
              <a:lnSpc>
                <a:spcPct val="100000"/>
              </a:lnSpc>
              <a:spcBef>
                <a:spcPct val="50000"/>
              </a:spcBef>
              <a:buClrTx/>
              <a:buSzTx/>
              <a:buFontTx/>
              <a:buNone/>
            </a:pPr>
            <a:r>
              <a:rPr lang="ja-JP" altLang="en-US" sz="2800" b="1" dirty="0">
                <a:solidFill>
                  <a:schemeClr val="tx1"/>
                </a:solidFill>
                <a:latin typeface="メイリオ" panose="020B0604030504040204" pitchFamily="50" charset="-128"/>
                <a:ea typeface="メイリオ" panose="020B0604030504040204" pitchFamily="50" charset="-128"/>
              </a:rPr>
              <a:t>●区福祉保健センター　高齢・障害支援課</a:t>
            </a:r>
          </a:p>
        </p:txBody>
      </p:sp>
      <p:sp>
        <p:nvSpPr>
          <p:cNvPr id="81923" name="Text Box 4"/>
          <p:cNvSpPr txBox="1">
            <a:spLocks noChangeArrowheads="1"/>
          </p:cNvSpPr>
          <p:nvPr/>
        </p:nvSpPr>
        <p:spPr bwMode="auto">
          <a:xfrm>
            <a:off x="347662" y="3963348"/>
            <a:ext cx="8451850" cy="24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Clr>
                <a:schemeClr val="accent1"/>
              </a:buClr>
              <a:buSzPct val="80000"/>
              <a:buFont typeface="Corbel" pitchFamily="34" charset="0"/>
              <a:buChar char="•"/>
              <a:defRPr kumimoji="1" sz="2000">
                <a:solidFill>
                  <a:schemeClr val="accent1"/>
                </a:solidFill>
                <a:latin typeface="Corbel" pitchFamily="34" charset="0"/>
                <a:ea typeface="ＭＳ ゴシック" pitchFamily="49" charset="-128"/>
              </a:defRPr>
            </a:lvl1pPr>
            <a:lvl2pPr marL="742950" indent="-285750">
              <a:lnSpc>
                <a:spcPct val="90000"/>
              </a:lnSpc>
              <a:spcBef>
                <a:spcPts val="150"/>
              </a:spcBef>
              <a:spcAft>
                <a:spcPts val="300"/>
              </a:spcAft>
              <a:buClr>
                <a:schemeClr val="accent1"/>
              </a:buClr>
              <a:buSzPct val="80000"/>
              <a:buFont typeface="Corbel" pitchFamily="34" charset="0"/>
              <a:buChar char="•"/>
              <a:defRPr kumimoji="1">
                <a:solidFill>
                  <a:schemeClr val="accent1"/>
                </a:solidFill>
                <a:latin typeface="Corbel" pitchFamily="34" charset="0"/>
                <a:ea typeface="ＭＳ ゴシック" pitchFamily="49" charset="-128"/>
              </a:defRPr>
            </a:lvl2pPr>
            <a:lvl3pPr marL="1143000" indent="-228600">
              <a:lnSpc>
                <a:spcPct val="90000"/>
              </a:lnSpc>
              <a:spcBef>
                <a:spcPts val="150"/>
              </a:spcBef>
              <a:spcAft>
                <a:spcPts val="300"/>
              </a:spcAft>
              <a:buClr>
                <a:schemeClr val="accent1"/>
              </a:buClr>
              <a:buSzPct val="80000"/>
              <a:buFont typeface="Corbel" pitchFamily="34" charset="0"/>
              <a:buChar char="•"/>
              <a:defRPr kumimoji="1" sz="1600">
                <a:solidFill>
                  <a:schemeClr val="accent1"/>
                </a:solidFill>
                <a:latin typeface="Corbel" pitchFamily="34" charset="0"/>
                <a:ea typeface="ＭＳ ゴシック" pitchFamily="49" charset="-128"/>
              </a:defRPr>
            </a:lvl3pPr>
            <a:lvl4pPr marL="1600200" indent="-22860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4pPr>
            <a:lvl5pPr marL="2057400" indent="-22860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5pPr>
            <a:lvl6pPr marL="25146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6pPr>
            <a:lvl7pPr marL="29718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7pPr>
            <a:lvl8pPr marL="34290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8pPr>
            <a:lvl9pPr marL="3886200" indent="-228600" eaLnBrk="0" fontAlgn="base" hangingPunct="0">
              <a:lnSpc>
                <a:spcPct val="90000"/>
              </a:lnSpc>
              <a:spcBef>
                <a:spcPts val="150"/>
              </a:spcBef>
              <a:spcAft>
                <a:spcPts val="300"/>
              </a:spcAft>
              <a:buClr>
                <a:schemeClr val="accent1"/>
              </a:buClr>
              <a:buSzPct val="80000"/>
              <a:buFont typeface="Corbel" pitchFamily="34" charset="0"/>
              <a:buChar char="•"/>
              <a:defRPr kumimoji="1" sz="1400">
                <a:solidFill>
                  <a:schemeClr val="accent1"/>
                </a:solidFill>
                <a:latin typeface="Corbel" pitchFamily="34" charset="0"/>
                <a:ea typeface="ＭＳ ゴシック" pitchFamily="49" charset="-128"/>
              </a:defRPr>
            </a:lvl9pPr>
          </a:lstStyle>
          <a:p>
            <a:pPr eaLnBrk="1" hangingPunct="1">
              <a:lnSpc>
                <a:spcPts val="2500"/>
              </a:lnSpc>
              <a:spcBef>
                <a:spcPct val="50000"/>
              </a:spcBef>
              <a:buClrTx/>
              <a:buSzTx/>
              <a:buFontTx/>
              <a:buNone/>
              <a:defRPr/>
            </a:pPr>
            <a:r>
              <a:rPr lang="ja-JP" altLang="en-US" sz="3200" dirty="0">
                <a:solidFill>
                  <a:srgbClr val="000000"/>
                </a:solidFill>
                <a:latin typeface="メイリオ" panose="020B0604030504040204" pitchFamily="50" charset="-128"/>
                <a:ea typeface="メイリオ" panose="020B0604030504040204" pitchFamily="50" charset="-128"/>
              </a:rPr>
              <a:t>相談者の生活上の問題解決に向けた支援</a:t>
            </a:r>
            <a:endParaRPr lang="en-US" altLang="ja-JP" sz="3200" dirty="0">
              <a:solidFill>
                <a:srgbClr val="000000"/>
              </a:solidFill>
              <a:latin typeface="メイリオ" panose="020B0604030504040204" pitchFamily="50" charset="-128"/>
              <a:ea typeface="メイリオ" panose="020B0604030504040204" pitchFamily="50" charset="-128"/>
            </a:endParaRPr>
          </a:p>
          <a:p>
            <a:pPr eaLnBrk="1" hangingPunct="1">
              <a:lnSpc>
                <a:spcPts val="2500"/>
              </a:lnSpc>
              <a:spcBef>
                <a:spcPct val="50000"/>
              </a:spcBef>
              <a:buClrTx/>
              <a:buSzTx/>
              <a:buFontTx/>
              <a:buNone/>
              <a:defRPr/>
            </a:pPr>
            <a:r>
              <a:rPr lang="ja-JP" altLang="en-US" sz="2800" dirty="0">
                <a:solidFill>
                  <a:srgbClr val="000000"/>
                </a:solidFill>
                <a:latin typeface="メイリオ" panose="020B0604030504040204" pitchFamily="50" charset="-128"/>
                <a:ea typeface="メイリオ" panose="020B0604030504040204" pitchFamily="50" charset="-128"/>
              </a:rPr>
              <a:t> ・介護保険制度の申請や利用に向けての相談 </a:t>
            </a:r>
            <a:endParaRPr lang="en-US" altLang="ja-JP" sz="2800" dirty="0">
              <a:solidFill>
                <a:srgbClr val="000000"/>
              </a:solidFill>
              <a:latin typeface="メイリオ" panose="020B0604030504040204" pitchFamily="50" charset="-128"/>
              <a:ea typeface="メイリオ" panose="020B0604030504040204" pitchFamily="50" charset="-128"/>
            </a:endParaRPr>
          </a:p>
          <a:p>
            <a:pPr eaLnBrk="1" hangingPunct="1">
              <a:lnSpc>
                <a:spcPts val="2100"/>
              </a:lnSpc>
              <a:spcBef>
                <a:spcPct val="50000"/>
              </a:spcBef>
              <a:buClrTx/>
              <a:buSzTx/>
              <a:buFontTx/>
              <a:buNone/>
              <a:defRPr/>
            </a:pPr>
            <a:r>
              <a:rPr lang="en-US" altLang="ja-JP" sz="2800" dirty="0">
                <a:solidFill>
                  <a:srgbClr val="000000"/>
                </a:solidFill>
                <a:latin typeface="メイリオ" panose="020B0604030504040204" pitchFamily="50" charset="-128"/>
                <a:ea typeface="メイリオ" panose="020B0604030504040204" pitchFamily="50" charset="-128"/>
              </a:rPr>
              <a:t> </a:t>
            </a:r>
            <a:r>
              <a:rPr lang="ja-JP" altLang="en-US" sz="2800" dirty="0">
                <a:solidFill>
                  <a:srgbClr val="000000"/>
                </a:solidFill>
                <a:latin typeface="メイリオ" panose="020B0604030504040204" pitchFamily="50" charset="-128"/>
                <a:ea typeface="メイリオ" panose="020B0604030504040204" pitchFamily="50" charset="-128"/>
              </a:rPr>
              <a:t>・成年後見制度の相談</a:t>
            </a:r>
            <a:endParaRPr lang="en-US" altLang="ja-JP" sz="2800" dirty="0">
              <a:solidFill>
                <a:srgbClr val="000000"/>
              </a:solidFill>
              <a:latin typeface="メイリオ" panose="020B0604030504040204" pitchFamily="50" charset="-128"/>
              <a:ea typeface="メイリオ" panose="020B0604030504040204" pitchFamily="50" charset="-128"/>
            </a:endParaRPr>
          </a:p>
          <a:p>
            <a:pPr eaLnBrk="1" hangingPunct="1">
              <a:lnSpc>
                <a:spcPts val="2100"/>
              </a:lnSpc>
              <a:spcBef>
                <a:spcPct val="50000"/>
              </a:spcBef>
              <a:buClrTx/>
              <a:buSzTx/>
              <a:buFontTx/>
              <a:buNone/>
              <a:defRPr/>
            </a:pPr>
            <a:r>
              <a:rPr lang="ja-JP" altLang="en-US" sz="2800" dirty="0">
                <a:solidFill>
                  <a:srgbClr val="000000"/>
                </a:solidFill>
                <a:latin typeface="メイリオ" panose="020B0604030504040204" pitchFamily="50" charset="-128"/>
                <a:ea typeface="メイリオ" panose="020B0604030504040204" pitchFamily="50" charset="-128"/>
              </a:rPr>
              <a:t> ・認知症高齢者保健福祉相談</a:t>
            </a:r>
            <a:endParaRPr lang="en-US" altLang="ja-JP" sz="2800" dirty="0">
              <a:solidFill>
                <a:srgbClr val="000000"/>
              </a:solidFill>
              <a:latin typeface="メイリオ" panose="020B0604030504040204" pitchFamily="50" charset="-128"/>
              <a:ea typeface="メイリオ" panose="020B0604030504040204" pitchFamily="50" charset="-128"/>
            </a:endParaRPr>
          </a:p>
          <a:p>
            <a:pPr eaLnBrk="1" hangingPunct="1">
              <a:lnSpc>
                <a:spcPts val="2100"/>
              </a:lnSpc>
              <a:spcBef>
                <a:spcPct val="50000"/>
              </a:spcBef>
              <a:buClrTx/>
              <a:buSzTx/>
              <a:buFontTx/>
              <a:buNone/>
              <a:defRPr/>
            </a:pPr>
            <a:r>
              <a:rPr lang="ja-JP" altLang="en-US" sz="2800" dirty="0">
                <a:solidFill>
                  <a:srgbClr val="000000"/>
                </a:solidFill>
                <a:latin typeface="メイリオ" panose="020B0604030504040204" pitchFamily="50" charset="-128"/>
                <a:ea typeface="メイリオ" panose="020B0604030504040204" pitchFamily="50" charset="-128"/>
              </a:rPr>
              <a:t> ・認知症高齢者等ＳＯＳネットワークの利用 等</a:t>
            </a:r>
            <a:endParaRPr lang="ja-JP" altLang="en-US" sz="2800" dirty="0">
              <a:solidFill>
                <a:srgbClr val="000000"/>
              </a:solidFill>
              <a:latin typeface="+mn-ea"/>
              <a:ea typeface="+mn-ea"/>
            </a:endParaRPr>
          </a:p>
        </p:txBody>
      </p:sp>
      <p:sp>
        <p:nvSpPr>
          <p:cNvPr id="77829" name="AutoShape 5"/>
          <p:cNvSpPr>
            <a:spLocks noChangeArrowheads="1"/>
          </p:cNvSpPr>
          <p:nvPr/>
        </p:nvSpPr>
        <p:spPr bwMode="auto">
          <a:xfrm>
            <a:off x="3144838" y="2841625"/>
            <a:ext cx="1925637" cy="828675"/>
          </a:xfrm>
          <a:prstGeom prst="downArrow">
            <a:avLst>
              <a:gd name="adj1" fmla="val 50000"/>
              <a:gd name="adj2" fmla="val 25000"/>
            </a:avLst>
          </a:prstGeom>
          <a:solidFill>
            <a:srgbClr val="FF9933"/>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nSpc>
                <a:spcPct val="90000"/>
              </a:lnSpc>
              <a:spcBef>
                <a:spcPts val="1000"/>
              </a:spcBef>
              <a:buClr>
                <a:schemeClr val="accent1"/>
              </a:buClr>
              <a:buSzPct val="80000"/>
              <a:buFont typeface="Corbel" panose="020B0503020204020204" pitchFamily="34" charset="0"/>
              <a:buChar char="•"/>
              <a:defRPr kumimoji="1" sz="2000">
                <a:solidFill>
                  <a:schemeClr val="accent1"/>
                </a:solidFill>
                <a:latin typeface="Corbel" panose="020B0503020204020204" pitchFamily="34" charset="0"/>
                <a:ea typeface="ＭＳ ゴシック" panose="020B0609070205080204" pitchFamily="49" charset="-128"/>
              </a:defRPr>
            </a:lvl1pPr>
            <a:lvl2pPr marL="742950" indent="-285750">
              <a:lnSpc>
                <a:spcPct val="90000"/>
              </a:lnSpc>
              <a:spcBef>
                <a:spcPts val="150"/>
              </a:spcBef>
              <a:spcAft>
                <a:spcPts val="300"/>
              </a:spcAft>
              <a:buClr>
                <a:schemeClr val="accent1"/>
              </a:buClr>
              <a:buSzPct val="80000"/>
              <a:buFont typeface="Corbel" panose="020B0503020204020204" pitchFamily="34" charset="0"/>
              <a:buChar char="•"/>
              <a:defRPr kumimoji="1">
                <a:solidFill>
                  <a:schemeClr val="accent1"/>
                </a:solidFill>
                <a:latin typeface="Corbel" panose="020B0503020204020204" pitchFamily="34" charset="0"/>
                <a:ea typeface="ＭＳ ゴシック" panose="020B0609070205080204" pitchFamily="49" charset="-128"/>
              </a:defRPr>
            </a:lvl2pPr>
            <a:lvl3pPr marL="1143000" indent="-228600">
              <a:lnSpc>
                <a:spcPct val="90000"/>
              </a:lnSpc>
              <a:spcBef>
                <a:spcPts val="150"/>
              </a:spcBef>
              <a:spcAft>
                <a:spcPts val="300"/>
              </a:spcAft>
              <a:buClr>
                <a:schemeClr val="accent1"/>
              </a:buClr>
              <a:buSzPct val="80000"/>
              <a:buFont typeface="Corbel" panose="020B0503020204020204" pitchFamily="34" charset="0"/>
              <a:buChar char="•"/>
              <a:defRPr kumimoji="1" sz="1600">
                <a:solidFill>
                  <a:schemeClr val="accent1"/>
                </a:solidFill>
                <a:latin typeface="Corbel" panose="020B0503020204020204" pitchFamily="34" charset="0"/>
                <a:ea typeface="ＭＳ ゴシック" panose="020B0609070205080204" pitchFamily="49" charset="-128"/>
              </a:defRPr>
            </a:lvl3pPr>
            <a:lvl4pPr marL="1600200" indent="-228600">
              <a:lnSpc>
                <a:spcPct val="90000"/>
              </a:lnSpc>
              <a:spcBef>
                <a:spcPts val="150"/>
              </a:spcBef>
              <a:spcAft>
                <a:spcPts val="300"/>
              </a:spcAft>
              <a:buClr>
                <a:schemeClr val="accent1"/>
              </a:buClr>
              <a:buSzPct val="80000"/>
              <a:buFont typeface="Corbel" panose="020B0503020204020204" pitchFamily="34" charset="0"/>
              <a:buChar char="•"/>
              <a:defRPr kumimoji="1" sz="1400">
                <a:solidFill>
                  <a:schemeClr val="accent1"/>
                </a:solidFill>
                <a:latin typeface="Corbel" panose="020B0503020204020204" pitchFamily="34" charset="0"/>
                <a:ea typeface="ＭＳ ゴシック" panose="020B0609070205080204" pitchFamily="49" charset="-128"/>
              </a:defRPr>
            </a:lvl4pPr>
            <a:lvl5pPr marL="2057400" indent="-228600">
              <a:lnSpc>
                <a:spcPct val="90000"/>
              </a:lnSpc>
              <a:spcBef>
                <a:spcPts val="150"/>
              </a:spcBef>
              <a:spcAft>
                <a:spcPts val="300"/>
              </a:spcAft>
              <a:buClr>
                <a:schemeClr val="accent1"/>
              </a:buClr>
              <a:buSzPct val="80000"/>
              <a:buFont typeface="Corbel" panose="020B0503020204020204" pitchFamily="34" charset="0"/>
              <a:buChar char="•"/>
              <a:defRPr kumimoji="1" sz="1400">
                <a:solidFill>
                  <a:schemeClr val="accent1"/>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150"/>
              </a:spcBef>
              <a:spcAft>
                <a:spcPts val="300"/>
              </a:spcAft>
              <a:buClr>
                <a:schemeClr val="accent1"/>
              </a:buClr>
              <a:buSzPct val="80000"/>
              <a:buFont typeface="Corbel" panose="020B0503020204020204" pitchFamily="34" charset="0"/>
              <a:buChar char="•"/>
              <a:defRPr kumimoji="1" sz="1400">
                <a:solidFill>
                  <a:schemeClr val="accent1"/>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150"/>
              </a:spcBef>
              <a:spcAft>
                <a:spcPts val="300"/>
              </a:spcAft>
              <a:buClr>
                <a:schemeClr val="accent1"/>
              </a:buClr>
              <a:buSzPct val="80000"/>
              <a:buFont typeface="Corbel" panose="020B0503020204020204" pitchFamily="34" charset="0"/>
              <a:buChar char="•"/>
              <a:defRPr kumimoji="1" sz="1400">
                <a:solidFill>
                  <a:schemeClr val="accent1"/>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150"/>
              </a:spcBef>
              <a:spcAft>
                <a:spcPts val="300"/>
              </a:spcAft>
              <a:buClr>
                <a:schemeClr val="accent1"/>
              </a:buClr>
              <a:buSzPct val="80000"/>
              <a:buFont typeface="Corbel" panose="020B0503020204020204" pitchFamily="34" charset="0"/>
              <a:buChar char="•"/>
              <a:defRPr kumimoji="1" sz="1400">
                <a:solidFill>
                  <a:schemeClr val="accent1"/>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150"/>
              </a:spcBef>
              <a:spcAft>
                <a:spcPts val="300"/>
              </a:spcAft>
              <a:buClr>
                <a:schemeClr val="accent1"/>
              </a:buClr>
              <a:buSzPct val="80000"/>
              <a:buFont typeface="Corbel" panose="020B0503020204020204" pitchFamily="34" charset="0"/>
              <a:buChar char="•"/>
              <a:defRPr kumimoji="1" sz="1400">
                <a:solidFill>
                  <a:schemeClr val="accent1"/>
                </a:solidFill>
                <a:latin typeface="Corbel" panose="020B0503020204020204" pitchFamily="34" charset="0"/>
                <a:ea typeface="ＭＳ ゴシック" panose="020B0609070205080204" pitchFamily="49" charset="-128"/>
              </a:defRPr>
            </a:lvl9pPr>
          </a:lstStyle>
          <a:p>
            <a:pPr algn="ctr" eaLnBrk="1" hangingPunct="1">
              <a:lnSpc>
                <a:spcPct val="100000"/>
              </a:lnSpc>
              <a:spcBef>
                <a:spcPct val="0"/>
              </a:spcBef>
              <a:buClrTx/>
              <a:buSzTx/>
              <a:buFontTx/>
              <a:buNone/>
            </a:pPr>
            <a:endParaRPr lang="ja-JP" altLang="en-US" sz="1000">
              <a:solidFill>
                <a:srgbClr val="FFCCFF"/>
              </a:solidFill>
              <a:latin typeface="Times New Roman" panose="02020603050405020304" pitchFamily="18" charset="0"/>
              <a:ea typeface="ＭＳ Ｐ明朝" panose="02020600040205080304" pitchFamily="18" charset="-128"/>
            </a:endParaRPr>
          </a:p>
        </p:txBody>
      </p:sp>
      <p:sp>
        <p:nvSpPr>
          <p:cNvPr id="77830" name="正方形/長方形 1"/>
          <p:cNvSpPr>
            <a:spLocks noChangeArrowheads="1"/>
          </p:cNvSpPr>
          <p:nvPr/>
        </p:nvSpPr>
        <p:spPr bwMode="auto">
          <a:xfrm>
            <a:off x="180975" y="563563"/>
            <a:ext cx="8785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chemeClr val="accent1"/>
              </a:buClr>
              <a:buSzPct val="80000"/>
              <a:buFont typeface="Corbel" panose="020B0503020204020204" pitchFamily="34" charset="0"/>
              <a:buChar char="•"/>
              <a:defRPr kumimoji="1" sz="2000">
                <a:solidFill>
                  <a:schemeClr val="accent1"/>
                </a:solidFill>
                <a:latin typeface="Corbel" panose="020B0503020204020204" pitchFamily="34" charset="0"/>
                <a:ea typeface="ＭＳ ゴシック" panose="020B0609070205080204" pitchFamily="49" charset="-128"/>
              </a:defRPr>
            </a:lvl1pPr>
            <a:lvl2pPr marL="742950" indent="-285750">
              <a:lnSpc>
                <a:spcPct val="90000"/>
              </a:lnSpc>
              <a:spcBef>
                <a:spcPts val="150"/>
              </a:spcBef>
              <a:spcAft>
                <a:spcPts val="300"/>
              </a:spcAft>
              <a:buClr>
                <a:schemeClr val="accent1"/>
              </a:buClr>
              <a:buSzPct val="80000"/>
              <a:buFont typeface="Corbel" panose="020B0503020204020204" pitchFamily="34" charset="0"/>
              <a:buChar char="•"/>
              <a:defRPr kumimoji="1">
                <a:solidFill>
                  <a:schemeClr val="accent1"/>
                </a:solidFill>
                <a:latin typeface="Corbel" panose="020B0503020204020204" pitchFamily="34" charset="0"/>
                <a:ea typeface="ＭＳ ゴシック" panose="020B0609070205080204" pitchFamily="49" charset="-128"/>
              </a:defRPr>
            </a:lvl2pPr>
            <a:lvl3pPr marL="1143000" indent="-228600">
              <a:lnSpc>
                <a:spcPct val="90000"/>
              </a:lnSpc>
              <a:spcBef>
                <a:spcPts val="150"/>
              </a:spcBef>
              <a:spcAft>
                <a:spcPts val="300"/>
              </a:spcAft>
              <a:buClr>
                <a:schemeClr val="accent1"/>
              </a:buClr>
              <a:buSzPct val="80000"/>
              <a:buFont typeface="Corbel" panose="020B0503020204020204" pitchFamily="34" charset="0"/>
              <a:buChar char="•"/>
              <a:defRPr kumimoji="1" sz="1600">
                <a:solidFill>
                  <a:schemeClr val="accent1"/>
                </a:solidFill>
                <a:latin typeface="Corbel" panose="020B0503020204020204" pitchFamily="34" charset="0"/>
                <a:ea typeface="ＭＳ ゴシック" panose="020B0609070205080204" pitchFamily="49" charset="-128"/>
              </a:defRPr>
            </a:lvl3pPr>
            <a:lvl4pPr marL="1600200" indent="-228600">
              <a:lnSpc>
                <a:spcPct val="90000"/>
              </a:lnSpc>
              <a:spcBef>
                <a:spcPts val="150"/>
              </a:spcBef>
              <a:spcAft>
                <a:spcPts val="300"/>
              </a:spcAft>
              <a:buClr>
                <a:schemeClr val="accent1"/>
              </a:buClr>
              <a:buSzPct val="80000"/>
              <a:buFont typeface="Corbel" panose="020B0503020204020204" pitchFamily="34" charset="0"/>
              <a:buChar char="•"/>
              <a:defRPr kumimoji="1" sz="1400">
                <a:solidFill>
                  <a:schemeClr val="accent1"/>
                </a:solidFill>
                <a:latin typeface="Corbel" panose="020B0503020204020204" pitchFamily="34" charset="0"/>
                <a:ea typeface="ＭＳ ゴシック" panose="020B0609070205080204" pitchFamily="49" charset="-128"/>
              </a:defRPr>
            </a:lvl4pPr>
            <a:lvl5pPr marL="2057400" indent="-228600">
              <a:lnSpc>
                <a:spcPct val="90000"/>
              </a:lnSpc>
              <a:spcBef>
                <a:spcPts val="150"/>
              </a:spcBef>
              <a:spcAft>
                <a:spcPts val="300"/>
              </a:spcAft>
              <a:buClr>
                <a:schemeClr val="accent1"/>
              </a:buClr>
              <a:buSzPct val="80000"/>
              <a:buFont typeface="Corbel" panose="020B0503020204020204" pitchFamily="34" charset="0"/>
              <a:buChar char="•"/>
              <a:defRPr kumimoji="1" sz="1400">
                <a:solidFill>
                  <a:schemeClr val="accent1"/>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150"/>
              </a:spcBef>
              <a:spcAft>
                <a:spcPts val="300"/>
              </a:spcAft>
              <a:buClr>
                <a:schemeClr val="accent1"/>
              </a:buClr>
              <a:buSzPct val="80000"/>
              <a:buFont typeface="Corbel" panose="020B0503020204020204" pitchFamily="34" charset="0"/>
              <a:buChar char="•"/>
              <a:defRPr kumimoji="1" sz="1400">
                <a:solidFill>
                  <a:schemeClr val="accent1"/>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150"/>
              </a:spcBef>
              <a:spcAft>
                <a:spcPts val="300"/>
              </a:spcAft>
              <a:buClr>
                <a:schemeClr val="accent1"/>
              </a:buClr>
              <a:buSzPct val="80000"/>
              <a:buFont typeface="Corbel" panose="020B0503020204020204" pitchFamily="34" charset="0"/>
              <a:buChar char="•"/>
              <a:defRPr kumimoji="1" sz="1400">
                <a:solidFill>
                  <a:schemeClr val="accent1"/>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150"/>
              </a:spcBef>
              <a:spcAft>
                <a:spcPts val="300"/>
              </a:spcAft>
              <a:buClr>
                <a:schemeClr val="accent1"/>
              </a:buClr>
              <a:buSzPct val="80000"/>
              <a:buFont typeface="Corbel" panose="020B0503020204020204" pitchFamily="34" charset="0"/>
              <a:buChar char="•"/>
              <a:defRPr kumimoji="1" sz="1400">
                <a:solidFill>
                  <a:schemeClr val="accent1"/>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150"/>
              </a:spcBef>
              <a:spcAft>
                <a:spcPts val="300"/>
              </a:spcAft>
              <a:buClr>
                <a:schemeClr val="accent1"/>
              </a:buClr>
              <a:buSzPct val="80000"/>
              <a:buFont typeface="Corbel" panose="020B0503020204020204" pitchFamily="34" charset="0"/>
              <a:buChar char="•"/>
              <a:defRPr kumimoji="1" sz="1400">
                <a:solidFill>
                  <a:schemeClr val="accent1"/>
                </a:solidFill>
                <a:latin typeface="Corbel" panose="020B0503020204020204" pitchFamily="34" charset="0"/>
                <a:ea typeface="ＭＳ ゴシック" panose="020B0609070205080204" pitchFamily="49" charset="-128"/>
              </a:defRPr>
            </a:lvl9pPr>
          </a:lstStyle>
          <a:p>
            <a:pPr algn="ctr" eaLnBrk="1" hangingPunct="1">
              <a:lnSpc>
                <a:spcPct val="100000"/>
              </a:lnSpc>
              <a:spcBef>
                <a:spcPct val="0"/>
              </a:spcBef>
              <a:buClrTx/>
              <a:buSzTx/>
              <a:buFontTx/>
              <a:buNone/>
            </a:pPr>
            <a:r>
              <a:rPr lang="ja-JP" altLang="en-US" sz="3200" b="1" dirty="0">
                <a:solidFill>
                  <a:srgbClr val="0000FF"/>
                </a:solidFill>
                <a:latin typeface="+mj-ea"/>
                <a:ea typeface="+mj-ea"/>
              </a:rPr>
              <a:t>地域包括支援センター、区役所による支援</a:t>
            </a:r>
          </a:p>
        </p:txBody>
      </p:sp>
    </p:spTree>
    <p:extLst>
      <p:ext uri="{BB962C8B-B14F-4D97-AF65-F5344CB8AC3E}">
        <p14:creationId xmlns:p14="http://schemas.microsoft.com/office/powerpoint/2010/main" val="567616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4B6A462-B910-4567-95E0-8607C69C5A3C}"/>
              </a:ext>
            </a:extLst>
          </p:cNvPr>
          <p:cNvSpPr>
            <a:spLocks noGrp="1"/>
          </p:cNvSpPr>
          <p:nvPr>
            <p:ph idx="1"/>
          </p:nvPr>
        </p:nvSpPr>
        <p:spPr>
          <a:xfrm>
            <a:off x="179510" y="1124744"/>
            <a:ext cx="8964489" cy="5400600"/>
          </a:xfrm>
        </p:spPr>
        <p:txBody>
          <a:bodyPr>
            <a:normAutofit fontScale="85000" lnSpcReduction="20000"/>
          </a:bodyPr>
          <a:lstStyle/>
          <a:p>
            <a:pPr marL="0" indent="0">
              <a:buNone/>
            </a:pPr>
            <a:r>
              <a:rPr kumimoji="1" lang="ja-JP" altLang="en-US" sz="2200" b="1" dirty="0">
                <a:solidFill>
                  <a:srgbClr val="0000FF"/>
                </a:solidFill>
                <a:latin typeface="+mn-ea"/>
              </a:rPr>
              <a:t>■成年後見制度（市民後見人制度）</a:t>
            </a:r>
            <a:endParaRPr kumimoji="1" lang="en-US" altLang="ja-JP" sz="2200" b="1" dirty="0">
              <a:solidFill>
                <a:srgbClr val="0000FF"/>
              </a:solidFill>
              <a:latin typeface="+mn-ea"/>
            </a:endParaRPr>
          </a:p>
          <a:p>
            <a:pPr marL="0" indent="0">
              <a:buNone/>
            </a:pPr>
            <a:r>
              <a:rPr lang="ja-JP" altLang="en-US" sz="2200" dirty="0">
                <a:latin typeface="+mn-ea"/>
              </a:rPr>
              <a:t>　</a:t>
            </a:r>
            <a:r>
              <a:rPr lang="ja-JP" altLang="en-US" sz="1900" dirty="0">
                <a:latin typeface="+mn-ea"/>
              </a:rPr>
              <a:t>認知症、知的障害、精神障害などの理由で判断能力が不十分になり、一人で決めることが心配な人を法的に保護する制度。</a:t>
            </a:r>
            <a:endParaRPr lang="en-US" altLang="ja-JP" sz="1900" dirty="0">
              <a:latin typeface="+mn-ea"/>
            </a:endParaRPr>
          </a:p>
          <a:p>
            <a:pPr marL="0" indent="0">
              <a:buNone/>
            </a:pPr>
            <a:endParaRPr kumimoji="1" lang="en-US" altLang="ja-JP" sz="2200" dirty="0">
              <a:solidFill>
                <a:srgbClr val="0000FF"/>
              </a:solidFill>
              <a:latin typeface="+mn-ea"/>
            </a:endParaRPr>
          </a:p>
          <a:p>
            <a:pPr marL="0" indent="0">
              <a:buNone/>
            </a:pPr>
            <a:r>
              <a:rPr kumimoji="1" lang="ja-JP" altLang="en-US" sz="2200" b="1" dirty="0">
                <a:solidFill>
                  <a:schemeClr val="accent6">
                    <a:lumMod val="50000"/>
                  </a:schemeClr>
                </a:solidFill>
                <a:latin typeface="+mn-ea"/>
              </a:rPr>
              <a:t>・法廷後見人制度・・</a:t>
            </a:r>
            <a:r>
              <a:rPr kumimoji="1" lang="ja-JP" altLang="en-US" sz="1900" dirty="0">
                <a:solidFill>
                  <a:schemeClr val="accent6">
                    <a:lumMod val="50000"/>
                  </a:schemeClr>
                </a:solidFill>
                <a:latin typeface="+mn-ea"/>
              </a:rPr>
              <a:t>家庭裁判所によって選ばれた成年後見人等（補助人・保佐人・成年後</a:t>
            </a:r>
            <a:endParaRPr kumimoji="1" lang="en-US" altLang="ja-JP" sz="1900" dirty="0">
              <a:solidFill>
                <a:schemeClr val="accent6">
                  <a:lumMod val="50000"/>
                </a:schemeClr>
              </a:solidFill>
              <a:latin typeface="+mn-ea"/>
            </a:endParaRPr>
          </a:p>
          <a:p>
            <a:pPr marL="0" indent="0">
              <a:buNone/>
            </a:pPr>
            <a:r>
              <a:rPr lang="ja-JP" altLang="en-US" sz="1900" dirty="0">
                <a:solidFill>
                  <a:schemeClr val="accent6">
                    <a:lumMod val="50000"/>
                  </a:schemeClr>
                </a:solidFill>
                <a:latin typeface="+mn-ea"/>
              </a:rPr>
              <a:t>　　　　　　　　　　　　</a:t>
            </a:r>
            <a:r>
              <a:rPr kumimoji="1" lang="ja-JP" altLang="en-US" sz="1900" dirty="0">
                <a:solidFill>
                  <a:schemeClr val="accent6">
                    <a:lumMod val="50000"/>
                  </a:schemeClr>
                </a:solidFill>
                <a:latin typeface="+mn-ea"/>
              </a:rPr>
              <a:t>見）が本人の利益を考えながら、本人を代理して契約などの法律行為　　</a:t>
            </a:r>
            <a:endParaRPr kumimoji="1" lang="en-US" altLang="ja-JP" sz="1900" dirty="0">
              <a:solidFill>
                <a:schemeClr val="accent6">
                  <a:lumMod val="50000"/>
                </a:schemeClr>
              </a:solidFill>
              <a:latin typeface="+mn-ea"/>
            </a:endParaRPr>
          </a:p>
          <a:p>
            <a:pPr marL="0" indent="0">
              <a:buNone/>
            </a:pPr>
            <a:r>
              <a:rPr lang="ja-JP" altLang="en-US" sz="1900" dirty="0">
                <a:solidFill>
                  <a:schemeClr val="accent6">
                    <a:lumMod val="50000"/>
                  </a:schemeClr>
                </a:solidFill>
                <a:latin typeface="+mn-ea"/>
              </a:rPr>
              <a:t>　　　　　　　　　　　　</a:t>
            </a:r>
            <a:r>
              <a:rPr kumimoji="1" lang="ja-JP" altLang="en-US" sz="1900" dirty="0">
                <a:solidFill>
                  <a:schemeClr val="accent6">
                    <a:lumMod val="50000"/>
                  </a:schemeClr>
                </a:solidFill>
                <a:latin typeface="+mn-ea"/>
              </a:rPr>
              <a:t>を行う。</a:t>
            </a:r>
            <a:endParaRPr kumimoji="1" lang="en-US" altLang="ja-JP" sz="1900" dirty="0">
              <a:solidFill>
                <a:schemeClr val="accent6">
                  <a:lumMod val="50000"/>
                </a:schemeClr>
              </a:solidFill>
              <a:latin typeface="+mn-ea"/>
            </a:endParaRPr>
          </a:p>
          <a:p>
            <a:pPr marL="0" indent="0">
              <a:buNone/>
            </a:pPr>
            <a:r>
              <a:rPr kumimoji="1" lang="ja-JP" altLang="en-US" sz="2200" b="1" dirty="0">
                <a:solidFill>
                  <a:schemeClr val="accent6">
                    <a:lumMod val="50000"/>
                  </a:schemeClr>
                </a:solidFill>
                <a:latin typeface="+mn-ea"/>
              </a:rPr>
              <a:t>・任意後見人制度・・</a:t>
            </a:r>
            <a:r>
              <a:rPr kumimoji="1" lang="ja-JP" altLang="en-US" sz="1900" dirty="0">
                <a:solidFill>
                  <a:schemeClr val="accent6">
                    <a:lumMod val="50000"/>
                  </a:schemeClr>
                </a:solidFill>
                <a:latin typeface="+mn-ea"/>
              </a:rPr>
              <a:t>あらかじめ本人自らが選んだ人（任意後見人）に、代わりにしても　</a:t>
            </a:r>
            <a:endParaRPr kumimoji="1" lang="en-US" altLang="ja-JP" sz="1900" dirty="0">
              <a:solidFill>
                <a:schemeClr val="accent6">
                  <a:lumMod val="50000"/>
                </a:schemeClr>
              </a:solidFill>
              <a:latin typeface="+mn-ea"/>
            </a:endParaRPr>
          </a:p>
          <a:p>
            <a:pPr marL="0" indent="0">
              <a:buNone/>
            </a:pPr>
            <a:r>
              <a:rPr lang="ja-JP" altLang="en-US" sz="1900" dirty="0">
                <a:solidFill>
                  <a:schemeClr val="accent6">
                    <a:lumMod val="50000"/>
                  </a:schemeClr>
                </a:solidFill>
                <a:latin typeface="+mn-ea"/>
              </a:rPr>
              <a:t>　　　　　　　　　　　　</a:t>
            </a:r>
            <a:r>
              <a:rPr kumimoji="1" lang="ja-JP" altLang="en-US" sz="1900" dirty="0">
                <a:solidFill>
                  <a:schemeClr val="accent6">
                    <a:lumMod val="50000"/>
                  </a:schemeClr>
                </a:solidFill>
                <a:latin typeface="+mn-ea"/>
              </a:rPr>
              <a:t>らいたいことを契約（任意後見契約）で決めておく。</a:t>
            </a:r>
            <a:endParaRPr kumimoji="1" lang="en-US" altLang="ja-JP" sz="2200" dirty="0">
              <a:latin typeface="+mn-ea"/>
            </a:endParaRPr>
          </a:p>
          <a:p>
            <a:pPr marL="0" indent="0">
              <a:buNone/>
            </a:pPr>
            <a:endParaRPr lang="en-US" altLang="ja-JP" sz="2200" b="1" dirty="0">
              <a:solidFill>
                <a:srgbClr val="0000FF"/>
              </a:solidFill>
              <a:latin typeface="+mn-ea"/>
            </a:endParaRPr>
          </a:p>
          <a:p>
            <a:pPr marL="0" indent="0">
              <a:buNone/>
            </a:pPr>
            <a:r>
              <a:rPr lang="ja-JP" altLang="en-US" sz="2200" b="1" dirty="0">
                <a:solidFill>
                  <a:srgbClr val="0000FF"/>
                </a:solidFill>
                <a:latin typeface="+mn-ea"/>
              </a:rPr>
              <a:t>■日常生活自立支援事業</a:t>
            </a:r>
            <a:endParaRPr lang="en-US" altLang="ja-JP" sz="2200" b="1" dirty="0">
              <a:solidFill>
                <a:srgbClr val="0000FF"/>
              </a:solidFill>
              <a:latin typeface="+mn-ea"/>
            </a:endParaRPr>
          </a:p>
          <a:p>
            <a:pPr marL="0" indent="0">
              <a:buNone/>
            </a:pPr>
            <a:r>
              <a:rPr lang="ja-JP" altLang="en-US" sz="2200" dirty="0">
                <a:latin typeface="+mn-ea"/>
              </a:rPr>
              <a:t>　</a:t>
            </a:r>
            <a:r>
              <a:rPr kumimoji="1" lang="ja-JP" altLang="en-US" sz="1900" dirty="0">
                <a:latin typeface="+mn-ea"/>
              </a:rPr>
              <a:t>認知症、知的障害、精神障害などの理由で判断能力が不十分な人が、福祉サービス利用援助、　</a:t>
            </a:r>
            <a:endParaRPr kumimoji="1" lang="en-US" altLang="ja-JP" sz="1900" dirty="0">
              <a:latin typeface="+mn-ea"/>
            </a:endParaRPr>
          </a:p>
          <a:p>
            <a:pPr marL="0" indent="0">
              <a:buNone/>
            </a:pPr>
            <a:r>
              <a:rPr lang="ja-JP" altLang="en-US" sz="1900" dirty="0">
                <a:latin typeface="+mn-ea"/>
              </a:rPr>
              <a:t>　</a:t>
            </a:r>
            <a:r>
              <a:rPr kumimoji="1" lang="ja-JP" altLang="en-US" sz="1900" dirty="0">
                <a:latin typeface="+mn-ea"/>
              </a:rPr>
              <a:t>預貯金の払い戻しなど日常的な金銭管理の援助や定期的な訪問による生活変化の察知などを</a:t>
            </a:r>
            <a:endParaRPr kumimoji="1" lang="en-US" altLang="ja-JP" sz="1900" dirty="0">
              <a:latin typeface="+mn-ea"/>
            </a:endParaRPr>
          </a:p>
          <a:p>
            <a:pPr marL="0" indent="0">
              <a:buNone/>
            </a:pPr>
            <a:r>
              <a:rPr kumimoji="1" lang="ja-JP" altLang="en-US" sz="1900" dirty="0">
                <a:latin typeface="+mn-ea"/>
              </a:rPr>
              <a:t>　無料または低額で頼むことができる制度。</a:t>
            </a:r>
            <a:endParaRPr kumimoji="1" lang="en-US" altLang="ja-JP" sz="1900" dirty="0">
              <a:latin typeface="+mn-ea"/>
            </a:endParaRPr>
          </a:p>
          <a:p>
            <a:pPr marL="0" indent="0">
              <a:buNone/>
            </a:pPr>
            <a:endParaRPr lang="en-US" altLang="ja-JP" sz="1900" dirty="0">
              <a:latin typeface="+mn-ea"/>
            </a:endParaRPr>
          </a:p>
          <a:p>
            <a:pPr marL="0" indent="0">
              <a:buNone/>
            </a:pPr>
            <a:r>
              <a:rPr kumimoji="1" lang="ja-JP" altLang="en-US" sz="2200" b="1" dirty="0">
                <a:solidFill>
                  <a:srgbClr val="0000FF"/>
                </a:solidFill>
                <a:latin typeface="+mn-ea"/>
              </a:rPr>
              <a:t>■高齢者虐待防止法</a:t>
            </a:r>
            <a:endParaRPr kumimoji="1" lang="en-US" altLang="ja-JP" sz="2200" b="1" dirty="0">
              <a:solidFill>
                <a:srgbClr val="0000FF"/>
              </a:solidFill>
              <a:latin typeface="+mn-ea"/>
            </a:endParaRPr>
          </a:p>
          <a:p>
            <a:pPr marL="0" indent="0">
              <a:buNone/>
            </a:pPr>
            <a:r>
              <a:rPr kumimoji="1" lang="ja-JP" altLang="en-US" sz="2200" dirty="0">
                <a:latin typeface="+mn-ea"/>
              </a:rPr>
              <a:t>　</a:t>
            </a:r>
            <a:r>
              <a:rPr kumimoji="1" lang="ja-JP" altLang="en-US" sz="1900" dirty="0">
                <a:latin typeface="+mn-ea"/>
              </a:rPr>
              <a:t>高齢者が「身体的虐待」「介護・世話の放棄・放任（ネグㇾスト）」「心理的虐待」「性的虐</a:t>
            </a:r>
            <a:endParaRPr kumimoji="1" lang="en-US" altLang="ja-JP" sz="1900" dirty="0">
              <a:latin typeface="+mn-ea"/>
            </a:endParaRPr>
          </a:p>
          <a:p>
            <a:pPr marL="0" indent="0">
              <a:buNone/>
            </a:pPr>
            <a:r>
              <a:rPr lang="ja-JP" altLang="en-US" sz="1900" dirty="0">
                <a:latin typeface="+mn-ea"/>
              </a:rPr>
              <a:t>　</a:t>
            </a:r>
            <a:r>
              <a:rPr kumimoji="1" lang="ja-JP" altLang="en-US" sz="1900" dirty="0">
                <a:latin typeface="+mn-ea"/>
              </a:rPr>
              <a:t>待」「経済的虐待」を受け、「高齢者の生命または身体に重大な危険が</a:t>
            </a:r>
            <a:r>
              <a:rPr lang="ja-JP" altLang="en-US" sz="1900" dirty="0">
                <a:latin typeface="+mn-ea"/>
              </a:rPr>
              <a:t>生じている」のを発見</a:t>
            </a:r>
            <a:endParaRPr lang="en-US" altLang="ja-JP" sz="1900" dirty="0">
              <a:latin typeface="+mn-ea"/>
            </a:endParaRPr>
          </a:p>
          <a:p>
            <a:pPr marL="0" indent="0">
              <a:buNone/>
            </a:pPr>
            <a:r>
              <a:rPr lang="ja-JP" altLang="en-US" sz="1900" dirty="0">
                <a:latin typeface="+mn-ea"/>
              </a:rPr>
              <a:t>　した場合は、速やかに区役所またはお住いの地域包括支援センター等の行政に通報しなければ</a:t>
            </a:r>
            <a:endParaRPr lang="en-US" altLang="ja-JP" sz="1900" dirty="0">
              <a:latin typeface="+mn-ea"/>
            </a:endParaRPr>
          </a:p>
          <a:p>
            <a:pPr marL="0" indent="0">
              <a:buNone/>
            </a:pPr>
            <a:r>
              <a:rPr lang="ja-JP" altLang="en-US" sz="1900" dirty="0">
                <a:latin typeface="+mn-ea"/>
              </a:rPr>
              <a:t>　ならないとされている。</a:t>
            </a:r>
            <a:endParaRPr kumimoji="1" lang="ja-JP" altLang="en-US" sz="1900" dirty="0">
              <a:latin typeface="+mn-ea"/>
            </a:endParaRPr>
          </a:p>
        </p:txBody>
      </p:sp>
      <p:sp>
        <p:nvSpPr>
          <p:cNvPr id="4" name="タイトル 1">
            <a:extLst>
              <a:ext uri="{FF2B5EF4-FFF2-40B4-BE49-F238E27FC236}">
                <a16:creationId xmlns:a16="http://schemas.microsoft.com/office/drawing/2014/main" id="{3C9F4816-332E-47AE-8C38-1D08317A929B}"/>
              </a:ext>
            </a:extLst>
          </p:cNvPr>
          <p:cNvSpPr txBox="1">
            <a:spLocks/>
          </p:cNvSpPr>
          <p:nvPr/>
        </p:nvSpPr>
        <p:spPr>
          <a:xfrm>
            <a:off x="179511" y="160337"/>
            <a:ext cx="8784977" cy="748383"/>
          </a:xfrm>
          <a:prstGeom prst="rect">
            <a:avLst/>
          </a:prstGeom>
          <a:solidFill>
            <a:schemeClr val="accent5">
              <a:lumMod val="60000"/>
              <a:lumOff val="40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3600" b="1" dirty="0"/>
              <a:t>生活を支える制度　</a:t>
            </a:r>
            <a:endParaRPr lang="en-US" altLang="ja-JP" sz="3600" b="1" dirty="0"/>
          </a:p>
        </p:txBody>
      </p:sp>
      <p:sp>
        <p:nvSpPr>
          <p:cNvPr id="5" name="テキスト ボックス 4">
            <a:extLst>
              <a:ext uri="{FF2B5EF4-FFF2-40B4-BE49-F238E27FC236}">
                <a16:creationId xmlns:a16="http://schemas.microsoft.com/office/drawing/2014/main" id="{3AF57545-A1FD-452E-9FBE-99665B68019F}"/>
              </a:ext>
            </a:extLst>
          </p:cNvPr>
          <p:cNvSpPr txBox="1"/>
          <p:nvPr/>
        </p:nvSpPr>
        <p:spPr>
          <a:xfrm>
            <a:off x="7740352" y="534528"/>
            <a:ext cx="946448" cy="369332"/>
          </a:xfrm>
          <a:prstGeom prst="rect">
            <a:avLst/>
          </a:prstGeom>
          <a:noFill/>
        </p:spPr>
        <p:txBody>
          <a:bodyPr wrap="square" rtlCol="0">
            <a:spAutoFit/>
          </a:bodyPr>
          <a:lstStyle/>
          <a:p>
            <a:r>
              <a:rPr kumimoji="1" lang="en-US" altLang="ja-JP" dirty="0">
                <a:solidFill>
                  <a:srgbClr val="FF0000"/>
                </a:solidFill>
                <a:latin typeface="+mn-ea"/>
              </a:rPr>
              <a:t>P28</a:t>
            </a:r>
            <a:r>
              <a:rPr kumimoji="1" lang="ja-JP" altLang="en-US" dirty="0">
                <a:solidFill>
                  <a:srgbClr val="FF0000"/>
                </a:solidFill>
                <a:latin typeface="+mn-ea"/>
              </a:rPr>
              <a:t>～</a:t>
            </a:r>
          </a:p>
        </p:txBody>
      </p:sp>
    </p:spTree>
    <p:extLst>
      <p:ext uri="{BB962C8B-B14F-4D97-AF65-F5344CB8AC3E}">
        <p14:creationId xmlns:p14="http://schemas.microsoft.com/office/powerpoint/2010/main" val="2755641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70860D-1597-4CD8-828D-18FE79912D51}"/>
              </a:ext>
            </a:extLst>
          </p:cNvPr>
          <p:cNvSpPr/>
          <p:nvPr/>
        </p:nvSpPr>
        <p:spPr>
          <a:xfrm>
            <a:off x="331424" y="3288613"/>
            <a:ext cx="8253677" cy="3384376"/>
          </a:xfrm>
          <a:prstGeom prst="roundRect">
            <a:avLst/>
          </a:prstGeom>
          <a:solidFill>
            <a:schemeClr val="accent6">
              <a:lumMod val="20000"/>
              <a:lumOff val="80000"/>
            </a:schemeClr>
          </a:solidFill>
          <a:ln>
            <a:solidFill>
              <a:srgbClr val="FFCC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タイトル 1">
            <a:extLst>
              <a:ext uri="{FF2B5EF4-FFF2-40B4-BE49-F238E27FC236}">
                <a16:creationId xmlns:a16="http://schemas.microsoft.com/office/drawing/2014/main" id="{CD08D7FA-6A5B-43CD-800B-0B6217949289}"/>
              </a:ext>
            </a:extLst>
          </p:cNvPr>
          <p:cNvSpPr txBox="1">
            <a:spLocks/>
          </p:cNvSpPr>
          <p:nvPr/>
        </p:nvSpPr>
        <p:spPr>
          <a:xfrm>
            <a:off x="539551" y="185011"/>
            <a:ext cx="8045549" cy="712011"/>
          </a:xfrm>
          <a:prstGeom prst="rect">
            <a:avLst/>
          </a:prstGeom>
          <a:solidFill>
            <a:schemeClr val="accent5">
              <a:lumMod val="60000"/>
              <a:lumOff val="40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b="1" dirty="0"/>
              <a:t>共生社会の実現を推進するための認知症基本法</a:t>
            </a:r>
            <a:endParaRPr lang="en-US" altLang="ja-JP" sz="2800" b="1" dirty="0"/>
          </a:p>
        </p:txBody>
      </p:sp>
      <p:sp>
        <p:nvSpPr>
          <p:cNvPr id="6" name="テキスト ボックス 3">
            <a:extLst>
              <a:ext uri="{FF2B5EF4-FFF2-40B4-BE49-F238E27FC236}">
                <a16:creationId xmlns:a16="http://schemas.microsoft.com/office/drawing/2014/main" id="{F84048DA-160E-49C3-9445-7D6C4F52FF3B}"/>
              </a:ext>
            </a:extLst>
          </p:cNvPr>
          <p:cNvSpPr txBox="1">
            <a:spLocks noGrp="1" noChangeArrowheads="1"/>
          </p:cNvSpPr>
          <p:nvPr>
            <p:ph idx="1"/>
          </p:nvPr>
        </p:nvSpPr>
        <p:spPr bwMode="auto">
          <a:xfrm>
            <a:off x="1403648" y="3092622"/>
            <a:ext cx="8483696" cy="356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defTabSz="685800"/>
            <a:endParaRPr lang="en-US" altLang="ja-JP" sz="1350" b="1" dirty="0">
              <a:solidFill>
                <a:srgbClr val="39302B"/>
              </a:solidFill>
              <a:latin typeface="メイリオ" panose="020B0604030504040204" pitchFamily="50" charset="-128"/>
              <a:ea typeface="メイリオ" panose="020B0604030504040204" pitchFamily="50" charset="-128"/>
            </a:endParaRPr>
          </a:p>
          <a:p>
            <a:pPr defTabSz="685800">
              <a:buClr>
                <a:srgbClr val="F3F2DC"/>
              </a:buClr>
              <a:buSzPct val="75000"/>
            </a:pPr>
            <a:endParaRPr kumimoji="0" lang="en-US" altLang="ja-JP" sz="1800" dirty="0">
              <a:solidFill>
                <a:srgbClr val="39302B"/>
              </a:solidFill>
              <a:latin typeface="メイリオ" panose="020B0604030504040204" pitchFamily="50" charset="-128"/>
              <a:ea typeface="メイリオ" panose="020B0604030504040204" pitchFamily="50" charset="-128"/>
            </a:endParaRPr>
          </a:p>
          <a:p>
            <a:pPr marL="0" indent="0" defTabSz="685800">
              <a:buClr>
                <a:srgbClr val="F3F2DC"/>
              </a:buClr>
              <a:buSzPct val="75000"/>
              <a:buNone/>
            </a:pPr>
            <a:r>
              <a:rPr kumimoji="0" lang="ja-JP" altLang="en-US" sz="1800" b="1" dirty="0">
                <a:solidFill>
                  <a:schemeClr val="accent6">
                    <a:lumMod val="75000"/>
                  </a:schemeClr>
                </a:solidFill>
                <a:latin typeface="メイリオ" panose="020B0604030504040204" pitchFamily="50" charset="-128"/>
                <a:ea typeface="メイリオ" panose="020B0604030504040204" pitchFamily="50" charset="-128"/>
              </a:rPr>
              <a:t>●（国・地方公共団体が講ずるべき）基本的施策</a:t>
            </a:r>
            <a:endParaRPr kumimoji="0" lang="en-US" altLang="ja-JP" sz="1800" b="1" dirty="0">
              <a:solidFill>
                <a:schemeClr val="accent6">
                  <a:lumMod val="75000"/>
                </a:schemeClr>
              </a:solidFill>
              <a:latin typeface="メイリオ" panose="020B0604030504040204" pitchFamily="50" charset="-128"/>
              <a:ea typeface="メイリオ" panose="020B0604030504040204" pitchFamily="50" charset="-128"/>
            </a:endParaRPr>
          </a:p>
          <a:p>
            <a:pPr defTabSz="685800">
              <a:buClr>
                <a:srgbClr val="F3F2DC"/>
              </a:buClr>
              <a:buSzPct val="75000"/>
            </a:pPr>
            <a:r>
              <a:rPr lang="ja-JP" altLang="en-US" sz="1800" dirty="0">
                <a:solidFill>
                  <a:srgbClr val="292934"/>
                </a:solidFill>
                <a:latin typeface="メイリオ" panose="020B0604030504040204" pitchFamily="50" charset="-128"/>
                <a:ea typeface="メイリオ" panose="020B0604030504040204" pitchFamily="50" charset="-128"/>
              </a:rPr>
              <a:t>　①　認知症の人に関する国民の理解の増進等</a:t>
            </a:r>
            <a:endParaRPr lang="en-US" altLang="ja-JP" sz="1800" dirty="0">
              <a:solidFill>
                <a:srgbClr val="292934"/>
              </a:solidFill>
              <a:latin typeface="メイリオ" panose="020B0604030504040204" pitchFamily="50" charset="-128"/>
              <a:ea typeface="メイリオ" panose="020B0604030504040204" pitchFamily="50" charset="-128"/>
            </a:endParaRPr>
          </a:p>
          <a:p>
            <a:pPr defTabSz="685800">
              <a:buClr>
                <a:srgbClr val="F3F2DC"/>
              </a:buClr>
              <a:buSzPct val="75000"/>
            </a:pPr>
            <a:r>
              <a:rPr lang="ja-JP" altLang="en-US" sz="1800" dirty="0">
                <a:solidFill>
                  <a:srgbClr val="292934"/>
                </a:solidFill>
                <a:latin typeface="メイリオ" panose="020B0604030504040204" pitchFamily="50" charset="-128"/>
                <a:ea typeface="メイリオ" panose="020B0604030504040204" pitchFamily="50" charset="-128"/>
              </a:rPr>
              <a:t>　②　認知症の人の生活におけるバリアフリー化の推進</a:t>
            </a:r>
            <a:endParaRPr lang="en-US" altLang="ja-JP" sz="1800" dirty="0">
              <a:solidFill>
                <a:srgbClr val="292934"/>
              </a:solidFill>
              <a:latin typeface="メイリオ" panose="020B0604030504040204" pitchFamily="50" charset="-128"/>
              <a:ea typeface="メイリオ" panose="020B0604030504040204" pitchFamily="50" charset="-128"/>
            </a:endParaRPr>
          </a:p>
          <a:p>
            <a:pPr defTabSz="685800">
              <a:buClr>
                <a:srgbClr val="F3F2DC"/>
              </a:buClr>
              <a:buSzPct val="75000"/>
            </a:pPr>
            <a:r>
              <a:rPr lang="ja-JP" altLang="en-US" sz="1800" dirty="0">
                <a:solidFill>
                  <a:srgbClr val="292934"/>
                </a:solidFill>
                <a:latin typeface="メイリオ" panose="020B0604030504040204" pitchFamily="50" charset="-128"/>
                <a:ea typeface="メイリオ" panose="020B0604030504040204" pitchFamily="50" charset="-128"/>
              </a:rPr>
              <a:t>　③　認知症の人の社会参加の機会の確保等</a:t>
            </a:r>
            <a:br>
              <a:rPr lang="en-US" altLang="ja-JP" sz="1800" dirty="0">
                <a:solidFill>
                  <a:srgbClr val="292934"/>
                </a:solidFill>
                <a:latin typeface="メイリオ" panose="020B0604030504040204" pitchFamily="50" charset="-128"/>
                <a:ea typeface="メイリオ" panose="020B0604030504040204" pitchFamily="50" charset="-128"/>
              </a:rPr>
            </a:br>
            <a:r>
              <a:rPr lang="ja-JP" altLang="en-US" sz="1800" dirty="0">
                <a:solidFill>
                  <a:srgbClr val="292934"/>
                </a:solidFill>
                <a:latin typeface="メイリオ" panose="020B0604030504040204" pitchFamily="50" charset="-128"/>
                <a:ea typeface="メイリオ" panose="020B0604030504040204" pitchFamily="50" charset="-128"/>
              </a:rPr>
              <a:t>　④　認知症の人の意思決定の支援及び権利利益の保護</a:t>
            </a:r>
            <a:endParaRPr lang="en-US" altLang="ja-JP" sz="1800" dirty="0">
              <a:solidFill>
                <a:srgbClr val="292934"/>
              </a:solidFill>
              <a:latin typeface="メイリオ" panose="020B0604030504040204" pitchFamily="50" charset="-128"/>
              <a:ea typeface="メイリオ" panose="020B0604030504040204" pitchFamily="50" charset="-128"/>
            </a:endParaRPr>
          </a:p>
          <a:p>
            <a:pPr defTabSz="685800">
              <a:buClr>
                <a:srgbClr val="F3F2DC"/>
              </a:buClr>
              <a:buSzPct val="75000"/>
            </a:pPr>
            <a:r>
              <a:rPr kumimoji="0" lang="ja-JP" altLang="en-US" sz="1800" dirty="0">
                <a:solidFill>
                  <a:srgbClr val="292934"/>
                </a:solidFill>
                <a:latin typeface="メイリオ" panose="020B0604030504040204" pitchFamily="50" charset="-128"/>
                <a:ea typeface="メイリオ" panose="020B0604030504040204" pitchFamily="50" charset="-128"/>
              </a:rPr>
              <a:t>　⑤　保健医療サービス及び福祉サービスの提供体制の整備等</a:t>
            </a:r>
            <a:endParaRPr kumimoji="0" lang="en-US" altLang="ja-JP" sz="1800" dirty="0">
              <a:solidFill>
                <a:srgbClr val="292934"/>
              </a:solidFill>
              <a:latin typeface="メイリオ" panose="020B0604030504040204" pitchFamily="50" charset="-128"/>
              <a:ea typeface="メイリオ" panose="020B0604030504040204" pitchFamily="50" charset="-128"/>
            </a:endParaRPr>
          </a:p>
          <a:p>
            <a:pPr defTabSz="685800">
              <a:buClr>
                <a:srgbClr val="F3F2DC"/>
              </a:buClr>
              <a:buSzPct val="75000"/>
            </a:pPr>
            <a:r>
              <a:rPr kumimoji="0" lang="ja-JP" altLang="en-US" sz="1800" dirty="0">
                <a:solidFill>
                  <a:srgbClr val="292934"/>
                </a:solidFill>
                <a:latin typeface="メイリオ" panose="020B0604030504040204" pitchFamily="50" charset="-128"/>
                <a:ea typeface="メイリオ" panose="020B0604030504040204" pitchFamily="50" charset="-128"/>
              </a:rPr>
              <a:t>　⑥　相談体制の整備等</a:t>
            </a:r>
            <a:endParaRPr kumimoji="0" lang="en-US" altLang="ja-JP" sz="1800" dirty="0">
              <a:solidFill>
                <a:srgbClr val="292934"/>
              </a:solidFill>
              <a:latin typeface="メイリオ" panose="020B0604030504040204" pitchFamily="50" charset="-128"/>
              <a:ea typeface="メイリオ" panose="020B0604030504040204" pitchFamily="50" charset="-128"/>
            </a:endParaRPr>
          </a:p>
          <a:p>
            <a:pPr defTabSz="685800">
              <a:buClr>
                <a:srgbClr val="F3F2DC"/>
              </a:buClr>
              <a:buSzPct val="75000"/>
            </a:pPr>
            <a:r>
              <a:rPr kumimoji="0" lang="ja-JP" altLang="en-US" sz="1800" dirty="0">
                <a:solidFill>
                  <a:srgbClr val="292934"/>
                </a:solidFill>
                <a:latin typeface="メイリオ" panose="020B0604030504040204" pitchFamily="50" charset="-128"/>
                <a:ea typeface="メイリオ" panose="020B0604030504040204" pitchFamily="50" charset="-128"/>
              </a:rPr>
              <a:t>　⑦　</a:t>
            </a:r>
            <a:r>
              <a:rPr lang="ja-JP" altLang="en-US" sz="1800" dirty="0">
                <a:solidFill>
                  <a:prstClr val="black"/>
                </a:solidFill>
                <a:latin typeface="メイリオ" panose="020B0604030504040204" pitchFamily="50" charset="-128"/>
                <a:ea typeface="メイリオ" panose="020B0604030504040204" pitchFamily="50" charset="-128"/>
              </a:rPr>
              <a:t>研究等の推進等</a:t>
            </a:r>
            <a:endParaRPr kumimoji="0" lang="en-US" altLang="ja-JP" sz="1800" dirty="0">
              <a:solidFill>
                <a:srgbClr val="292934"/>
              </a:solidFill>
              <a:latin typeface="メイリオ" panose="020B0604030504040204" pitchFamily="50" charset="-128"/>
              <a:ea typeface="メイリオ" panose="020B0604030504040204" pitchFamily="50" charset="-128"/>
            </a:endParaRPr>
          </a:p>
          <a:p>
            <a:pPr defTabSz="685800">
              <a:buClr>
                <a:srgbClr val="F3F2DC"/>
              </a:buClr>
              <a:buSzPct val="75000"/>
            </a:pPr>
            <a:r>
              <a:rPr kumimoji="0" lang="ja-JP" altLang="en-US" sz="1800" dirty="0">
                <a:solidFill>
                  <a:srgbClr val="39302B"/>
                </a:solidFill>
                <a:latin typeface="メイリオ" panose="020B0604030504040204" pitchFamily="50" charset="-128"/>
                <a:ea typeface="メイリオ" panose="020B0604030504040204" pitchFamily="50" charset="-128"/>
              </a:rPr>
              <a:t>　⑧　認知症の予防等</a:t>
            </a:r>
            <a:endParaRPr kumimoji="0" lang="en-US" altLang="ja-JP" sz="1800" dirty="0">
              <a:solidFill>
                <a:srgbClr val="39302B"/>
              </a:solidFill>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436C2E2E-7F5A-45F9-977A-C758361B05BC}"/>
              </a:ext>
            </a:extLst>
          </p:cNvPr>
          <p:cNvSpPr txBox="1"/>
          <p:nvPr/>
        </p:nvSpPr>
        <p:spPr>
          <a:xfrm>
            <a:off x="297031" y="908720"/>
            <a:ext cx="8253677" cy="2862322"/>
          </a:xfrm>
          <a:prstGeom prst="rect">
            <a:avLst/>
          </a:prstGeom>
          <a:noFill/>
        </p:spPr>
        <p:txBody>
          <a:bodyPr wrap="square" rtlCol="0">
            <a:spAutoFit/>
          </a:bodyPr>
          <a:lstStyle/>
          <a:p>
            <a:r>
              <a:rPr kumimoji="1" lang="ja-JP" altLang="en-US" dirty="0"/>
              <a:t>　この法律は、認知症の人が尊厳を保持し希望をもって暮らせるよう、認知症施策を推進し、これにより認知症の人を含めた国民一人ひとりが個性と能力を十分に発揮し、お互いに尊重して支えつつ「共生社会」を実現することを目的としています。</a:t>
            </a:r>
            <a:endParaRPr kumimoji="1" lang="en-US" altLang="ja-JP" dirty="0"/>
          </a:p>
          <a:p>
            <a:r>
              <a:rPr lang="ja-JP" altLang="en-US" dirty="0"/>
              <a:t>　国と自治体には総合的かつ計画的に認知症施策を策定・実施する責務があり、生活関連企業等はこれに協力すること、そして国民は、認知症と認知症の人に関する正しい理解を深め、共生社会の実現に寄与することに努めなければならないことなどが定められています。</a:t>
            </a:r>
            <a:endParaRPr kumimoji="1" lang="en-US" altLang="ja-JP" dirty="0"/>
          </a:p>
          <a:p>
            <a:endParaRPr kumimoji="1" lang="en-US" altLang="ja-JP" dirty="0"/>
          </a:p>
          <a:p>
            <a:endParaRPr kumimoji="1" lang="ja-JP" altLang="en-US" dirty="0"/>
          </a:p>
        </p:txBody>
      </p:sp>
      <p:sp>
        <p:nvSpPr>
          <p:cNvPr id="7" name="正方形/長方形 6">
            <a:extLst>
              <a:ext uri="{FF2B5EF4-FFF2-40B4-BE49-F238E27FC236}">
                <a16:creationId xmlns:a16="http://schemas.microsoft.com/office/drawing/2014/main" id="{6D1F5A0B-A955-4D95-8F70-A5683D53441E}"/>
              </a:ext>
            </a:extLst>
          </p:cNvPr>
          <p:cNvSpPr/>
          <p:nvPr/>
        </p:nvSpPr>
        <p:spPr>
          <a:xfrm>
            <a:off x="1403648" y="3645024"/>
            <a:ext cx="5256584" cy="36004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F2C6429E-5F7C-4184-8C01-F5E6D0BA504B}"/>
              </a:ext>
            </a:extLst>
          </p:cNvPr>
          <p:cNvSpPr txBox="1"/>
          <p:nvPr/>
        </p:nvSpPr>
        <p:spPr>
          <a:xfrm>
            <a:off x="3563888" y="3429000"/>
            <a:ext cx="1467068" cy="400110"/>
          </a:xfrm>
          <a:prstGeom prst="rect">
            <a:avLst/>
          </a:prstGeom>
          <a:noFill/>
        </p:spPr>
        <p:txBody>
          <a:bodyPr wrap="none" rtlCol="0">
            <a:spAutoFit/>
          </a:bodyPr>
          <a:lstStyle/>
          <a:p>
            <a:r>
              <a:rPr kumimoji="1" lang="ja-JP" altLang="en-US" sz="2000" b="1" dirty="0"/>
              <a:t>基本的施策</a:t>
            </a:r>
          </a:p>
        </p:txBody>
      </p:sp>
    </p:spTree>
    <p:extLst>
      <p:ext uri="{BB962C8B-B14F-4D97-AF65-F5344CB8AC3E}">
        <p14:creationId xmlns:p14="http://schemas.microsoft.com/office/powerpoint/2010/main" val="3247986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2876359421"/>
              </p:ext>
            </p:extLst>
          </p:nvPr>
        </p:nvGraphicFramePr>
        <p:xfrm>
          <a:off x="6252190" y="4427529"/>
          <a:ext cx="2891810" cy="2430471"/>
        </p:xfrm>
        <a:graphic>
          <a:graphicData uri="http://schemas.openxmlformats.org/presentationml/2006/ole">
            <mc:AlternateContent xmlns:mc="http://schemas.openxmlformats.org/markup-compatibility/2006">
              <mc:Choice xmlns:v="urn:schemas-microsoft-com:vml" Requires="v">
                <p:oleObj spid="_x0000_s2190" name="Acrobat Document" r:id="rId4" imgW="3647918" imgH="3219122" progId="Acrobat.Document.2015">
                  <p:embed/>
                </p:oleObj>
              </mc:Choice>
              <mc:Fallback>
                <p:oleObj name="Acrobat Document" r:id="rId4" imgW="3647918" imgH="3219122" progId="Acrobat.Document.2015">
                  <p:embed/>
                  <p:pic>
                    <p:nvPicPr>
                      <p:cNvPr id="0" name="オブジェクト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2190" y="4427529"/>
                        <a:ext cx="2891810" cy="2430471"/>
                      </a:xfrm>
                      <a:prstGeom prst="rect">
                        <a:avLst/>
                      </a:prstGeom>
                      <a:noFill/>
                      <a:ln>
                        <a:noFill/>
                      </a:ln>
                    </p:spPr>
                  </p:pic>
                </p:oleObj>
              </mc:Fallback>
            </mc:AlternateContent>
          </a:graphicData>
        </a:graphic>
      </p:graphicFrame>
      <p:sp>
        <p:nvSpPr>
          <p:cNvPr id="5" name="AutoShape 4"/>
          <p:cNvSpPr>
            <a:spLocks noChangeArrowheads="1"/>
          </p:cNvSpPr>
          <p:nvPr/>
        </p:nvSpPr>
        <p:spPr bwMode="auto">
          <a:xfrm>
            <a:off x="341313" y="1493838"/>
            <a:ext cx="8532812" cy="3159125"/>
          </a:xfrm>
          <a:prstGeom prst="roundRect">
            <a:avLst>
              <a:gd name="adj" fmla="val 16667"/>
            </a:avLst>
          </a:prstGeom>
          <a:solidFill>
            <a:srgbClr val="FFFFCC"/>
          </a:solidFill>
          <a:ln w="9525">
            <a:solidFill>
              <a:srgbClr val="000000"/>
            </a:solidFill>
            <a:round/>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auto" hangingPunct="1">
              <a:lnSpc>
                <a:spcPct val="140000"/>
              </a:lnSpc>
              <a:spcBef>
                <a:spcPct val="0"/>
              </a:spcBef>
              <a:spcAft>
                <a:spcPts val="0"/>
              </a:spcAft>
              <a:buFontTx/>
              <a:buNone/>
              <a:defRPr/>
            </a:pPr>
            <a:r>
              <a:rPr lang="ja-JP" altLang="en-US" sz="2700" kern="0" dirty="0">
                <a:solidFill>
                  <a:srgbClr val="000000"/>
                </a:solidFill>
                <a:latin typeface="ＭＳ Ｐゴシック" panose="020B0600070205080204" pitchFamily="50" charset="-128"/>
              </a:rPr>
              <a:t>●認知症について偏見を持たず、正しく理解しましょう。</a:t>
            </a:r>
            <a:r>
              <a:rPr lang="ja-JP" altLang="en-US" sz="2700" b="1" kern="0" dirty="0">
                <a:solidFill>
                  <a:srgbClr val="F5C201"/>
                </a:solidFill>
                <a:latin typeface="ＭＳ Ｐゴシック" panose="020B0600070205080204" pitchFamily="50" charset="-128"/>
              </a:rPr>
              <a:t>　　　　　　　　　　　　　　　　　</a:t>
            </a:r>
            <a:endParaRPr lang="en-US" altLang="ja-JP" sz="2700" b="1" kern="0" dirty="0">
              <a:solidFill>
                <a:srgbClr val="F5C201"/>
              </a:solidFill>
              <a:latin typeface="ＭＳ Ｐゴシック" panose="020B0600070205080204" pitchFamily="50" charset="-128"/>
            </a:endParaRPr>
          </a:p>
          <a:p>
            <a:pPr eaLnBrk="1" fontAlgn="auto" hangingPunct="1">
              <a:lnSpc>
                <a:spcPct val="140000"/>
              </a:lnSpc>
              <a:spcBef>
                <a:spcPct val="0"/>
              </a:spcBef>
              <a:spcAft>
                <a:spcPts val="0"/>
              </a:spcAft>
              <a:buFontTx/>
              <a:buNone/>
              <a:defRPr/>
            </a:pPr>
            <a:r>
              <a:rPr lang="ja-JP" altLang="en-US" sz="2700" b="1" kern="0" dirty="0">
                <a:solidFill>
                  <a:srgbClr val="F5C201"/>
                </a:solidFill>
                <a:latin typeface="ＭＳ Ｐゴシック" panose="020B0600070205080204" pitchFamily="50" charset="-128"/>
              </a:rPr>
              <a:t>　　　　　　　　　　　　　</a:t>
            </a:r>
            <a:r>
              <a:rPr lang="ja-JP" altLang="en-US" sz="2700" b="1" kern="0" dirty="0">
                <a:solidFill>
                  <a:srgbClr val="D1282E">
                    <a:lumMod val="75000"/>
                  </a:srgbClr>
                </a:solidFill>
                <a:latin typeface="ＭＳ Ｐゴシック" panose="020B0600070205080204" pitchFamily="50" charset="-128"/>
              </a:rPr>
              <a:t>　→認知症は、誰もが自分事！</a:t>
            </a:r>
          </a:p>
          <a:p>
            <a:pPr eaLnBrk="1" fontAlgn="auto" hangingPunct="1">
              <a:lnSpc>
                <a:spcPct val="140000"/>
              </a:lnSpc>
              <a:spcBef>
                <a:spcPct val="0"/>
              </a:spcBef>
              <a:spcAft>
                <a:spcPts val="0"/>
              </a:spcAft>
              <a:buFontTx/>
              <a:buNone/>
              <a:defRPr/>
            </a:pPr>
            <a:r>
              <a:rPr lang="ja-JP" altLang="en-US" sz="2700" kern="0" dirty="0">
                <a:solidFill>
                  <a:srgbClr val="000000"/>
                </a:solidFill>
                <a:latin typeface="ＭＳ Ｐゴシック" panose="020B0600070205080204" pitchFamily="50" charset="-128"/>
              </a:rPr>
              <a:t>●認知症の人や家族に対して温かい目で見守りましょう。</a:t>
            </a:r>
          </a:p>
          <a:p>
            <a:pPr eaLnBrk="1" fontAlgn="auto" hangingPunct="1">
              <a:lnSpc>
                <a:spcPct val="140000"/>
              </a:lnSpc>
              <a:spcBef>
                <a:spcPct val="0"/>
              </a:spcBef>
              <a:spcAft>
                <a:spcPts val="0"/>
              </a:spcAft>
              <a:buFontTx/>
              <a:buNone/>
              <a:defRPr/>
            </a:pPr>
            <a:r>
              <a:rPr lang="ja-JP" altLang="en-US" sz="2700" kern="0" dirty="0">
                <a:solidFill>
                  <a:srgbClr val="000000"/>
                </a:solidFill>
                <a:latin typeface="ＭＳ Ｐゴシック" panose="020B0600070205080204" pitchFamily="50" charset="-128"/>
              </a:rPr>
              <a:t>●できるだけサポーターカードをつけてください。</a:t>
            </a:r>
          </a:p>
        </p:txBody>
      </p:sp>
      <p:sp>
        <p:nvSpPr>
          <p:cNvPr id="7" name="横巻き 6"/>
          <p:cNvSpPr/>
          <p:nvPr/>
        </p:nvSpPr>
        <p:spPr>
          <a:xfrm>
            <a:off x="966924" y="5008243"/>
            <a:ext cx="5256212" cy="1514475"/>
          </a:xfrm>
          <a:prstGeom prst="horizontalScroll">
            <a:avLst/>
          </a:prstGeom>
          <a:solidFill>
            <a:srgbClr val="FFC000"/>
          </a:solidFill>
          <a:ln w="28575" cap="flat" cmpd="sng" algn="ctr">
            <a:solidFill>
              <a:srgbClr val="FF0000"/>
            </a:solidFill>
            <a:prstDash val="solid"/>
          </a:ln>
          <a:effectLst/>
        </p:spPr>
        <p:txBody>
          <a:bodyPr anchor="ctr"/>
          <a:lstStyle/>
          <a:p>
            <a:pPr algn="ctr" eaLnBrk="1" fontAlgn="auto" hangingPunct="1">
              <a:spcBef>
                <a:spcPts val="0"/>
              </a:spcBef>
              <a:spcAft>
                <a:spcPts val="0"/>
              </a:spcAft>
              <a:defRPr/>
            </a:pPr>
            <a:endParaRPr kumimoji="0" lang="en-US" altLang="ja-JP" sz="2400" kern="0" dirty="0">
              <a:solidFill>
                <a:srgbClr val="FFFFFF"/>
              </a:solidFill>
              <a:latin typeface="Arial"/>
              <a:ea typeface="ＭＳ Ｐゴシック"/>
            </a:endParaRPr>
          </a:p>
          <a:p>
            <a:pPr eaLnBrk="1" fontAlgn="auto" hangingPunct="1">
              <a:spcBef>
                <a:spcPts val="0"/>
              </a:spcBef>
              <a:spcAft>
                <a:spcPts val="0"/>
              </a:spcAft>
              <a:defRPr/>
            </a:pPr>
            <a:r>
              <a:rPr kumimoji="0" lang="ja-JP" altLang="en-US" sz="3600" kern="0" dirty="0">
                <a:solidFill>
                  <a:srgbClr val="000000"/>
                </a:solidFill>
                <a:latin typeface="Arial"/>
                <a:ea typeface="ＭＳ Ｐゴシック"/>
              </a:rPr>
              <a:t>　サポーターがいるから</a:t>
            </a:r>
            <a:endParaRPr kumimoji="0" lang="en-US" altLang="ja-JP" sz="3600" kern="0" dirty="0">
              <a:solidFill>
                <a:srgbClr val="000000"/>
              </a:solidFill>
              <a:latin typeface="Arial"/>
              <a:ea typeface="ＭＳ Ｐゴシック"/>
            </a:endParaRPr>
          </a:p>
          <a:p>
            <a:pPr eaLnBrk="1" fontAlgn="auto" hangingPunct="1">
              <a:spcBef>
                <a:spcPts val="0"/>
              </a:spcBef>
              <a:spcAft>
                <a:spcPts val="0"/>
              </a:spcAft>
              <a:defRPr/>
            </a:pPr>
            <a:r>
              <a:rPr kumimoji="0" lang="ja-JP" altLang="en-US" sz="3600" kern="0" dirty="0">
                <a:solidFill>
                  <a:srgbClr val="000000"/>
                </a:solidFill>
                <a:latin typeface="Arial"/>
                <a:ea typeface="ＭＳ Ｐゴシック"/>
              </a:rPr>
              <a:t>　　安心の地域社会へ</a:t>
            </a:r>
          </a:p>
          <a:p>
            <a:pPr algn="ctr" eaLnBrk="1" fontAlgn="auto" hangingPunct="1">
              <a:spcBef>
                <a:spcPts val="0"/>
              </a:spcBef>
              <a:spcAft>
                <a:spcPts val="0"/>
              </a:spcAft>
              <a:defRPr/>
            </a:pPr>
            <a:endParaRPr kumimoji="0" lang="ja-JP" altLang="en-US" sz="2400" kern="0" dirty="0">
              <a:solidFill>
                <a:srgbClr val="FFFFFF"/>
              </a:solidFill>
              <a:latin typeface="Arial"/>
              <a:ea typeface="ＭＳ Ｐゴシック"/>
            </a:endParaRPr>
          </a:p>
        </p:txBody>
      </p:sp>
      <p:sp>
        <p:nvSpPr>
          <p:cNvPr id="9" name="タイトル 1"/>
          <p:cNvSpPr txBox="1">
            <a:spLocks/>
          </p:cNvSpPr>
          <p:nvPr/>
        </p:nvSpPr>
        <p:spPr>
          <a:xfrm>
            <a:off x="0" y="404615"/>
            <a:ext cx="9054653" cy="632023"/>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b="1" dirty="0">
                <a:solidFill>
                  <a:srgbClr val="0000FF"/>
                </a:solidFill>
                <a:latin typeface="+mj-ea"/>
              </a:rPr>
              <a:t>●認知症サポーターとしてできること</a:t>
            </a:r>
            <a:endParaRPr lang="ja-JP" altLang="en-US" sz="4000" b="1" dirty="0">
              <a:solidFill>
                <a:srgbClr val="0000FF"/>
              </a:solidFill>
            </a:endParaRPr>
          </a:p>
        </p:txBody>
      </p:sp>
      <p:pic>
        <p:nvPicPr>
          <p:cNvPr id="4" name="図 3"/>
          <p:cNvPicPr>
            <a:picLocks noChangeAspect="1"/>
          </p:cNvPicPr>
          <p:nvPr/>
        </p:nvPicPr>
        <p:blipFill>
          <a:blip r:embed="rId6"/>
          <a:stretch>
            <a:fillRect/>
          </a:stretch>
        </p:blipFill>
        <p:spPr>
          <a:xfrm>
            <a:off x="7308304" y="3717032"/>
            <a:ext cx="1418003" cy="864096"/>
          </a:xfrm>
          <a:prstGeom prst="rect">
            <a:avLst/>
          </a:prstGeom>
        </p:spPr>
      </p:pic>
    </p:spTree>
    <p:extLst>
      <p:ext uri="{BB962C8B-B14F-4D97-AF65-F5344CB8AC3E}">
        <p14:creationId xmlns:p14="http://schemas.microsoft.com/office/powerpoint/2010/main" val="68904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CDCDAA-E958-47F0-A446-C79D54DF7B1C}"/>
              </a:ext>
            </a:extLst>
          </p:cNvPr>
          <p:cNvSpPr>
            <a:spLocks noGrp="1"/>
          </p:cNvSpPr>
          <p:nvPr>
            <p:ph type="title"/>
          </p:nvPr>
        </p:nvSpPr>
        <p:spPr>
          <a:xfrm>
            <a:off x="457200" y="274638"/>
            <a:ext cx="4402832" cy="634082"/>
          </a:xfrm>
        </p:spPr>
        <p:style>
          <a:lnRef idx="2">
            <a:schemeClr val="accent1"/>
          </a:lnRef>
          <a:fillRef idx="1">
            <a:schemeClr val="lt1"/>
          </a:fillRef>
          <a:effectRef idx="0">
            <a:schemeClr val="accent1"/>
          </a:effectRef>
          <a:fontRef idx="minor">
            <a:schemeClr val="dk1"/>
          </a:fontRef>
        </p:style>
        <p:txBody>
          <a:bodyPr>
            <a:normAutofit/>
          </a:bodyPr>
          <a:lstStyle/>
          <a:p>
            <a:r>
              <a:rPr lang="ja-JP" altLang="en-US" sz="3200" b="1" dirty="0">
                <a:solidFill>
                  <a:srgbClr val="0000FF"/>
                </a:solidFill>
              </a:rPr>
              <a:t>認知症サポーターとは</a:t>
            </a:r>
            <a:endParaRPr kumimoji="1" lang="ja-JP" altLang="en-US" sz="3200" b="1" dirty="0">
              <a:solidFill>
                <a:srgbClr val="0000FF"/>
              </a:solidFill>
            </a:endParaRPr>
          </a:p>
        </p:txBody>
      </p:sp>
      <p:sp>
        <p:nvSpPr>
          <p:cNvPr id="3" name="コンテンツ プレースホルダー 2">
            <a:extLst>
              <a:ext uri="{FF2B5EF4-FFF2-40B4-BE49-F238E27FC236}">
                <a16:creationId xmlns:a16="http://schemas.microsoft.com/office/drawing/2014/main" id="{3CCF49BC-5A72-4AA6-A2CB-042779FC37FF}"/>
              </a:ext>
            </a:extLst>
          </p:cNvPr>
          <p:cNvSpPr>
            <a:spLocks noGrp="1"/>
          </p:cNvSpPr>
          <p:nvPr>
            <p:ph idx="1"/>
          </p:nvPr>
        </p:nvSpPr>
        <p:spPr>
          <a:xfrm>
            <a:off x="457200" y="1052736"/>
            <a:ext cx="8229600" cy="4525963"/>
          </a:xfrm>
        </p:spPr>
        <p:txBody>
          <a:bodyPr>
            <a:normAutofit/>
          </a:bodyPr>
          <a:lstStyle/>
          <a:p>
            <a:pPr marL="0" indent="0">
              <a:buNone/>
            </a:pPr>
            <a:r>
              <a:rPr kumimoji="1" lang="ja-JP" altLang="en-US" sz="2400" dirty="0"/>
              <a:t>認知症について正しく理解し、偏見をもたず、認知症の人や家族に対して温かい目で接することがスタート！</a:t>
            </a:r>
            <a:endParaRPr kumimoji="1" lang="en-US" altLang="ja-JP" sz="2400" dirty="0"/>
          </a:p>
          <a:p>
            <a:pPr marL="0" indent="0">
              <a:buNone/>
            </a:pPr>
            <a:r>
              <a:rPr lang="ja-JP" altLang="en-US" sz="2400" dirty="0"/>
              <a:t>認知症の人やその家族を見守る「応援者」です。</a:t>
            </a:r>
            <a:endParaRPr kumimoji="1" lang="ja-JP" altLang="en-US" sz="2400" dirty="0"/>
          </a:p>
        </p:txBody>
      </p:sp>
      <p:sp>
        <p:nvSpPr>
          <p:cNvPr id="4" name="矢印: 右 3">
            <a:extLst>
              <a:ext uri="{FF2B5EF4-FFF2-40B4-BE49-F238E27FC236}">
                <a16:creationId xmlns:a16="http://schemas.microsoft.com/office/drawing/2014/main" id="{2C4495CF-BD69-4845-BE2D-25F9FF4A95B5}"/>
              </a:ext>
            </a:extLst>
          </p:cNvPr>
          <p:cNvSpPr/>
          <p:nvPr/>
        </p:nvSpPr>
        <p:spPr>
          <a:xfrm rot="5400000">
            <a:off x="3962761" y="790528"/>
            <a:ext cx="227599" cy="3312368"/>
          </a:xfrm>
          <a:prstGeom prst="rightArrow">
            <a:avLst/>
          </a:prstGeom>
          <a:solidFill>
            <a:srgbClr val="3366FF"/>
          </a:solidFill>
          <a:ln>
            <a:solidFill>
              <a:srgbClr val="3366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2B8DF392-C674-481E-B5BA-1A86D07F7347}"/>
              </a:ext>
            </a:extLst>
          </p:cNvPr>
          <p:cNvSpPr txBox="1"/>
          <p:nvPr/>
        </p:nvSpPr>
        <p:spPr>
          <a:xfrm>
            <a:off x="1547662" y="2651214"/>
            <a:ext cx="5057795" cy="400110"/>
          </a:xfrm>
          <a:prstGeom prst="rect">
            <a:avLst/>
          </a:prstGeom>
          <a:noFill/>
        </p:spPr>
        <p:txBody>
          <a:bodyPr wrap="none" rtlCol="0">
            <a:spAutoFit/>
          </a:bodyPr>
          <a:lstStyle/>
          <a:p>
            <a:r>
              <a:rPr kumimoji="1" lang="ja-JP" altLang="en-US" sz="2000" b="1" dirty="0">
                <a:solidFill>
                  <a:srgbClr val="FF0000"/>
                </a:solidFill>
              </a:rPr>
              <a:t>認知症サポータはこんな活動をしています</a:t>
            </a:r>
          </a:p>
        </p:txBody>
      </p:sp>
      <p:sp>
        <p:nvSpPr>
          <p:cNvPr id="6" name="四角形: 角を丸くする 5">
            <a:extLst>
              <a:ext uri="{FF2B5EF4-FFF2-40B4-BE49-F238E27FC236}">
                <a16:creationId xmlns:a16="http://schemas.microsoft.com/office/drawing/2014/main" id="{4DB35E53-C113-4F4D-8178-EC3790F1DC31}"/>
              </a:ext>
            </a:extLst>
          </p:cNvPr>
          <p:cNvSpPr/>
          <p:nvPr/>
        </p:nvSpPr>
        <p:spPr>
          <a:xfrm>
            <a:off x="457200" y="3104964"/>
            <a:ext cx="7931224"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a:t>・近所づきあい、友人づきあいの中で気になることがあればさりげなく気にかける。</a:t>
            </a:r>
          </a:p>
        </p:txBody>
      </p:sp>
      <p:sp>
        <p:nvSpPr>
          <p:cNvPr id="7" name="四角形: 角を丸くする 6">
            <a:extLst>
              <a:ext uri="{FF2B5EF4-FFF2-40B4-BE49-F238E27FC236}">
                <a16:creationId xmlns:a16="http://schemas.microsoft.com/office/drawing/2014/main" id="{A389F9CA-7296-4AEC-8FD0-4308B3C3E9E0}"/>
              </a:ext>
            </a:extLst>
          </p:cNvPr>
          <p:cNvSpPr/>
          <p:nvPr/>
        </p:nvSpPr>
        <p:spPr>
          <a:xfrm>
            <a:off x="457200" y="3863985"/>
            <a:ext cx="7931224"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a:t>・認知症の人やその家族が困っていることがあれば親身に話を聞く、相談</a:t>
            </a:r>
            <a:endParaRPr kumimoji="1" lang="en-US" altLang="ja-JP" dirty="0"/>
          </a:p>
          <a:p>
            <a:r>
              <a:rPr lang="ja-JP" altLang="en-US" dirty="0"/>
              <a:t>　</a:t>
            </a:r>
            <a:r>
              <a:rPr kumimoji="1" lang="ja-JP" altLang="en-US" dirty="0"/>
              <a:t>に乗る。</a:t>
            </a:r>
          </a:p>
        </p:txBody>
      </p:sp>
      <p:sp>
        <p:nvSpPr>
          <p:cNvPr id="8" name="四角形: 角を丸くする 7">
            <a:extLst>
              <a:ext uri="{FF2B5EF4-FFF2-40B4-BE49-F238E27FC236}">
                <a16:creationId xmlns:a16="http://schemas.microsoft.com/office/drawing/2014/main" id="{D8E532CD-1BE4-41F0-BABE-BDFD1018A035}"/>
              </a:ext>
            </a:extLst>
          </p:cNvPr>
          <p:cNvSpPr/>
          <p:nvPr/>
        </p:nvSpPr>
        <p:spPr>
          <a:xfrm>
            <a:off x="483677" y="4651942"/>
            <a:ext cx="7931224"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a:t>・認知症に対する正しい理解を広め、誤解や偏見を解消していくことも役　</a:t>
            </a:r>
            <a:endParaRPr kumimoji="1" lang="en-US" altLang="ja-JP" dirty="0"/>
          </a:p>
          <a:p>
            <a:r>
              <a:rPr lang="ja-JP" altLang="en-US" dirty="0"/>
              <a:t>　</a:t>
            </a:r>
            <a:r>
              <a:rPr kumimoji="1" lang="ja-JP" altLang="en-US" dirty="0"/>
              <a:t>割の一つ。</a:t>
            </a:r>
          </a:p>
        </p:txBody>
      </p:sp>
      <p:pic>
        <p:nvPicPr>
          <p:cNvPr id="9" name="図 8">
            <a:extLst>
              <a:ext uri="{FF2B5EF4-FFF2-40B4-BE49-F238E27FC236}">
                <a16:creationId xmlns:a16="http://schemas.microsoft.com/office/drawing/2014/main" id="{E03EA07F-7F47-4061-879A-461984456FD1}"/>
              </a:ext>
            </a:extLst>
          </p:cNvPr>
          <p:cNvPicPr>
            <a:picLocks noChangeAspect="1"/>
          </p:cNvPicPr>
          <p:nvPr/>
        </p:nvPicPr>
        <p:blipFill>
          <a:blip r:embed="rId2"/>
          <a:stretch>
            <a:fillRect/>
          </a:stretch>
        </p:blipFill>
        <p:spPr>
          <a:xfrm>
            <a:off x="6122318" y="5458860"/>
            <a:ext cx="1978073" cy="1213948"/>
          </a:xfrm>
          <a:prstGeom prst="rect">
            <a:avLst/>
          </a:prstGeom>
          <a:ln w="12700">
            <a:solidFill>
              <a:schemeClr val="tx1"/>
            </a:solidFill>
          </a:ln>
        </p:spPr>
      </p:pic>
      <p:sp>
        <p:nvSpPr>
          <p:cNvPr id="12" name="吹き出し: 円形 11">
            <a:extLst>
              <a:ext uri="{FF2B5EF4-FFF2-40B4-BE49-F238E27FC236}">
                <a16:creationId xmlns:a16="http://schemas.microsoft.com/office/drawing/2014/main" id="{B367563B-C079-45CB-B83F-0593E141C526}"/>
              </a:ext>
            </a:extLst>
          </p:cNvPr>
          <p:cNvSpPr/>
          <p:nvPr/>
        </p:nvSpPr>
        <p:spPr>
          <a:xfrm>
            <a:off x="2420376" y="5439899"/>
            <a:ext cx="2692061" cy="1254412"/>
          </a:xfrm>
          <a:prstGeom prst="wedgeEllipseCallout">
            <a:avLst>
              <a:gd name="adj1" fmla="val 82817"/>
              <a:gd name="adj2" fmla="val 2880"/>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79D70804-BCE5-472F-9DE4-C5A174B117F2}"/>
              </a:ext>
            </a:extLst>
          </p:cNvPr>
          <p:cNvSpPr txBox="1"/>
          <p:nvPr/>
        </p:nvSpPr>
        <p:spPr>
          <a:xfrm>
            <a:off x="2619447" y="5923489"/>
            <a:ext cx="2492990" cy="369332"/>
          </a:xfrm>
          <a:prstGeom prst="rect">
            <a:avLst/>
          </a:prstGeom>
          <a:noFill/>
        </p:spPr>
        <p:txBody>
          <a:bodyPr wrap="none" rtlCol="0">
            <a:spAutoFit/>
          </a:bodyPr>
          <a:lstStyle/>
          <a:p>
            <a:r>
              <a:rPr kumimoji="1" lang="ja-JP" altLang="en-US" dirty="0"/>
              <a:t>認知症サポーターの証</a:t>
            </a:r>
          </a:p>
        </p:txBody>
      </p:sp>
      <p:sp>
        <p:nvSpPr>
          <p:cNvPr id="11" name="思考の吹き出し: 雲形 10">
            <a:extLst>
              <a:ext uri="{FF2B5EF4-FFF2-40B4-BE49-F238E27FC236}">
                <a16:creationId xmlns:a16="http://schemas.microsoft.com/office/drawing/2014/main" id="{23ABF271-0EAF-42A7-95B6-12ED0D250DB9}"/>
              </a:ext>
            </a:extLst>
          </p:cNvPr>
          <p:cNvSpPr/>
          <p:nvPr/>
        </p:nvSpPr>
        <p:spPr>
          <a:xfrm>
            <a:off x="5834287" y="77621"/>
            <a:ext cx="2554137" cy="1040623"/>
          </a:xfrm>
          <a:prstGeom prst="cloudCallout">
            <a:avLst>
              <a:gd name="adj1" fmla="val -79495"/>
              <a:gd name="adj2" fmla="val 131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rPr>
              <a:t>何か特別なことをする人ではありません</a:t>
            </a:r>
            <a:endParaRPr kumimoji="1" lang="ja-JP" altLang="en-US" sz="1600" b="1" dirty="0">
              <a:solidFill>
                <a:schemeClr val="bg1"/>
              </a:solidFill>
            </a:endParaRPr>
          </a:p>
        </p:txBody>
      </p:sp>
    </p:spTree>
    <p:extLst>
      <p:ext uri="{BB962C8B-B14F-4D97-AF65-F5344CB8AC3E}">
        <p14:creationId xmlns:p14="http://schemas.microsoft.com/office/powerpoint/2010/main" val="4235103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a:extLst>
              <a:ext uri="{FF2B5EF4-FFF2-40B4-BE49-F238E27FC236}">
                <a16:creationId xmlns:a16="http://schemas.microsoft.com/office/drawing/2014/main" id="{182B0C35-5F68-4764-BC93-11BA8DD8F292}"/>
              </a:ext>
            </a:extLst>
          </p:cNvPr>
          <p:cNvPicPr>
            <a:picLocks noGrp="1" noChangeAspect="1"/>
          </p:cNvPicPr>
          <p:nvPr>
            <p:ph idx="1"/>
          </p:nvPr>
        </p:nvPicPr>
        <p:blipFill>
          <a:blip r:embed="rId2"/>
          <a:stretch>
            <a:fillRect/>
          </a:stretch>
        </p:blipFill>
        <p:spPr>
          <a:xfrm>
            <a:off x="285384" y="1951995"/>
            <a:ext cx="4862680" cy="4898226"/>
          </a:xfrm>
        </p:spPr>
      </p:pic>
      <p:sp>
        <p:nvSpPr>
          <p:cNvPr id="4" name="タイトル 1">
            <a:extLst>
              <a:ext uri="{FF2B5EF4-FFF2-40B4-BE49-F238E27FC236}">
                <a16:creationId xmlns:a16="http://schemas.microsoft.com/office/drawing/2014/main" id="{8687577A-0577-402A-AB65-F4C978A010F3}"/>
              </a:ext>
            </a:extLst>
          </p:cNvPr>
          <p:cNvSpPr>
            <a:spLocks noGrp="1"/>
          </p:cNvSpPr>
          <p:nvPr>
            <p:ph type="title"/>
          </p:nvPr>
        </p:nvSpPr>
        <p:spPr>
          <a:xfrm>
            <a:off x="304892" y="146230"/>
            <a:ext cx="3994771" cy="643658"/>
          </a:xfrm>
          <a:solidFill>
            <a:schemeClr val="tx2">
              <a:lumMod val="20000"/>
              <a:lumOff val="80000"/>
            </a:schemeClr>
          </a:solidFill>
          <a:ln>
            <a:solidFill>
              <a:schemeClr val="accent1"/>
            </a:solidFill>
          </a:ln>
        </p:spPr>
        <p:style>
          <a:lnRef idx="2">
            <a:schemeClr val="accent1"/>
          </a:lnRef>
          <a:fillRef idx="1">
            <a:schemeClr val="lt1"/>
          </a:fillRef>
          <a:effectRef idx="0">
            <a:schemeClr val="accent1"/>
          </a:effectRef>
          <a:fontRef idx="minor">
            <a:schemeClr val="dk1"/>
          </a:fontRef>
        </p:style>
        <p:txBody>
          <a:bodyPr>
            <a:normAutofit/>
          </a:bodyPr>
          <a:lstStyle/>
          <a:p>
            <a:pPr algn="l"/>
            <a:r>
              <a:rPr lang="ja-JP" altLang="en-US" sz="3200" b="1" dirty="0">
                <a:solidFill>
                  <a:schemeClr val="accent6"/>
                </a:solidFill>
              </a:rPr>
              <a:t>チームオレンジとは</a:t>
            </a:r>
            <a:endParaRPr kumimoji="1" lang="ja-JP" altLang="en-US" sz="3200" b="1" dirty="0">
              <a:solidFill>
                <a:schemeClr val="accent6"/>
              </a:solidFill>
            </a:endParaRPr>
          </a:p>
        </p:txBody>
      </p:sp>
      <p:sp>
        <p:nvSpPr>
          <p:cNvPr id="8" name="テキスト ボックス 7">
            <a:extLst>
              <a:ext uri="{FF2B5EF4-FFF2-40B4-BE49-F238E27FC236}">
                <a16:creationId xmlns:a16="http://schemas.microsoft.com/office/drawing/2014/main" id="{085F4AF8-1980-4ED8-8645-314F47C70478}"/>
              </a:ext>
            </a:extLst>
          </p:cNvPr>
          <p:cNvSpPr txBox="1"/>
          <p:nvPr/>
        </p:nvSpPr>
        <p:spPr>
          <a:xfrm>
            <a:off x="4872229" y="2692948"/>
            <a:ext cx="3816424" cy="3693319"/>
          </a:xfrm>
          <a:prstGeom prst="rect">
            <a:avLst/>
          </a:prstGeom>
          <a:solidFill>
            <a:schemeClr val="accent3">
              <a:lumMod val="20000"/>
              <a:lumOff val="80000"/>
            </a:schemeClr>
          </a:solidFill>
          <a:ln>
            <a:solidFill>
              <a:srgbClr val="FF9966"/>
            </a:solid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en-US" altLang="ja-JP" b="0" i="0" dirty="0">
              <a:solidFill>
                <a:srgbClr val="333333"/>
              </a:solidFill>
              <a:effectLst/>
              <a:latin typeface="Noto Sans JP"/>
            </a:endParaRPr>
          </a:p>
          <a:p>
            <a:r>
              <a:rPr lang="ja-JP" altLang="en-US" b="1" i="0" u="sng" dirty="0">
                <a:solidFill>
                  <a:schemeClr val="accent6"/>
                </a:solidFill>
                <a:effectLst/>
                <a:latin typeface="+mn-ea"/>
              </a:rPr>
              <a:t>チームオレンジ取り組み</a:t>
            </a:r>
            <a:endParaRPr lang="en-US" altLang="ja-JP" b="1" i="0" u="sng" dirty="0">
              <a:solidFill>
                <a:schemeClr val="accent6"/>
              </a:solidFill>
              <a:effectLst/>
              <a:latin typeface="+mn-ea"/>
            </a:endParaRPr>
          </a:p>
          <a:p>
            <a:endParaRPr lang="en-US" altLang="ja-JP" dirty="0">
              <a:solidFill>
                <a:srgbClr val="333333"/>
              </a:solidFill>
              <a:latin typeface="Noto Sans JP"/>
            </a:endParaRPr>
          </a:p>
          <a:p>
            <a:r>
              <a:rPr lang="ja-JP" altLang="en-US" dirty="0">
                <a:solidFill>
                  <a:srgbClr val="333333"/>
                </a:solidFill>
                <a:latin typeface="Noto Sans JP"/>
              </a:rPr>
              <a:t>〇</a:t>
            </a:r>
            <a:r>
              <a:rPr lang="ja-JP" altLang="en-US" b="0" i="0" dirty="0">
                <a:solidFill>
                  <a:srgbClr val="333333"/>
                </a:solidFill>
                <a:effectLst/>
                <a:latin typeface="Noto Sans JP"/>
              </a:rPr>
              <a:t>近隣の認知症サポーターがチームを組み、認知症の人や家族に対する生活面の早期からの支援等を行う。</a:t>
            </a:r>
            <a:endParaRPr lang="en-US" altLang="ja-JP" b="0" i="0" dirty="0">
              <a:solidFill>
                <a:srgbClr val="333333"/>
              </a:solidFill>
              <a:effectLst/>
              <a:latin typeface="Noto Sans JP"/>
            </a:endParaRPr>
          </a:p>
          <a:p>
            <a:endParaRPr lang="en-US" altLang="ja-JP" dirty="0">
              <a:solidFill>
                <a:srgbClr val="333333"/>
              </a:solidFill>
              <a:latin typeface="Noto Sans JP"/>
            </a:endParaRPr>
          </a:p>
          <a:p>
            <a:r>
              <a:rPr lang="ja-JP" altLang="en-US" b="0" i="0" dirty="0">
                <a:solidFill>
                  <a:srgbClr val="333333"/>
                </a:solidFill>
                <a:effectLst/>
                <a:latin typeface="Noto Sans JP"/>
              </a:rPr>
              <a:t>〇認知症の人もメンバーの一員として参加する。</a:t>
            </a:r>
            <a:endParaRPr lang="en-US" altLang="ja-JP" b="0" i="0" dirty="0">
              <a:solidFill>
                <a:srgbClr val="333333"/>
              </a:solidFill>
              <a:effectLst/>
              <a:latin typeface="Noto Sans JP"/>
            </a:endParaRPr>
          </a:p>
          <a:p>
            <a:endParaRPr lang="en-US" altLang="ja-JP" dirty="0">
              <a:solidFill>
                <a:srgbClr val="333333"/>
              </a:solidFill>
              <a:latin typeface="Noto Sans JP"/>
            </a:endParaRPr>
          </a:p>
          <a:p>
            <a:r>
              <a:rPr lang="ja-JP" altLang="en-US" b="0" i="0" dirty="0">
                <a:solidFill>
                  <a:srgbClr val="333333"/>
                </a:solidFill>
                <a:effectLst/>
                <a:latin typeface="Noto Sans JP"/>
              </a:rPr>
              <a:t>〇地域の企業や事業者との連携体制</a:t>
            </a:r>
            <a:r>
              <a:rPr lang="ja-JP" altLang="en-US" dirty="0">
                <a:solidFill>
                  <a:srgbClr val="333333"/>
                </a:solidFill>
                <a:latin typeface="Noto Sans JP"/>
              </a:rPr>
              <a:t>を</a:t>
            </a:r>
            <a:r>
              <a:rPr lang="ja-JP" altLang="en-US" b="0" i="0" dirty="0">
                <a:solidFill>
                  <a:srgbClr val="333333"/>
                </a:solidFill>
                <a:effectLst/>
                <a:latin typeface="Noto Sans JP"/>
              </a:rPr>
              <a:t>構築する。</a:t>
            </a:r>
            <a:endParaRPr lang="en-US" altLang="ja-JP" b="0" i="0" dirty="0">
              <a:solidFill>
                <a:srgbClr val="333333"/>
              </a:solidFill>
              <a:effectLst/>
              <a:latin typeface="Noto Sans JP"/>
            </a:endParaRPr>
          </a:p>
        </p:txBody>
      </p:sp>
      <p:sp>
        <p:nvSpPr>
          <p:cNvPr id="9" name="テキスト ボックス 8">
            <a:extLst>
              <a:ext uri="{FF2B5EF4-FFF2-40B4-BE49-F238E27FC236}">
                <a16:creationId xmlns:a16="http://schemas.microsoft.com/office/drawing/2014/main" id="{617B7D44-885B-486F-BBBE-D97FB0AE76E2}"/>
              </a:ext>
            </a:extLst>
          </p:cNvPr>
          <p:cNvSpPr txBox="1"/>
          <p:nvPr/>
        </p:nvSpPr>
        <p:spPr>
          <a:xfrm>
            <a:off x="78068" y="1164339"/>
            <a:ext cx="8958427" cy="923330"/>
          </a:xfrm>
          <a:prstGeom prst="rect">
            <a:avLst/>
          </a:prstGeom>
          <a:noFill/>
        </p:spPr>
        <p:txBody>
          <a:bodyPr wrap="square" rtlCol="0">
            <a:spAutoFit/>
          </a:bodyPr>
          <a:lstStyle/>
          <a:p>
            <a:r>
              <a:rPr kumimoji="1" lang="ja-JP" altLang="en-US" dirty="0"/>
              <a:t>　認知症サポーターが認知症に対する正しい理解を得たことを契機に、自主的に行ってきた活動をさらに一歩前進させ、地域で暮らす認知症の人や家族の困りごとの支援ニーズと、認知症サポーターを結びつけるための取り組みが</a:t>
            </a:r>
            <a:r>
              <a:rPr kumimoji="1" lang="en-US" altLang="ja-JP" dirty="0"/>
              <a:t>2019</a:t>
            </a:r>
            <a:r>
              <a:rPr kumimoji="1" lang="ja-JP" altLang="en-US" dirty="0"/>
              <a:t>年よりスタート。</a:t>
            </a:r>
          </a:p>
        </p:txBody>
      </p:sp>
      <p:sp>
        <p:nvSpPr>
          <p:cNvPr id="2" name="テキスト ボックス 1">
            <a:extLst>
              <a:ext uri="{FF2B5EF4-FFF2-40B4-BE49-F238E27FC236}">
                <a16:creationId xmlns:a16="http://schemas.microsoft.com/office/drawing/2014/main" id="{0116240D-2C4D-4EC6-8324-59AAD2B688D7}"/>
              </a:ext>
            </a:extLst>
          </p:cNvPr>
          <p:cNvSpPr txBox="1"/>
          <p:nvPr/>
        </p:nvSpPr>
        <p:spPr>
          <a:xfrm flipH="1">
            <a:off x="4865333" y="127629"/>
            <a:ext cx="3397853" cy="83099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b="1" dirty="0">
                <a:solidFill>
                  <a:srgbClr val="0000FF"/>
                </a:solidFill>
              </a:rPr>
              <a:t>～支援する側される側の垣根のない活動</a:t>
            </a:r>
          </a:p>
        </p:txBody>
      </p:sp>
    </p:spTree>
    <p:extLst>
      <p:ext uri="{BB962C8B-B14F-4D97-AF65-F5344CB8AC3E}">
        <p14:creationId xmlns:p14="http://schemas.microsoft.com/office/powerpoint/2010/main" val="2134700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70E1C405-1FB7-4D53-ACAA-4131ADDFF2AB}"/>
              </a:ext>
            </a:extLst>
          </p:cNvPr>
          <p:cNvSpPr txBox="1">
            <a:spLocks noGrp="1"/>
          </p:cNvSpPr>
          <p:nvPr>
            <p:ph type="title"/>
          </p:nvPr>
        </p:nvSpPr>
        <p:spPr>
          <a:xfrm>
            <a:off x="179511" y="160337"/>
            <a:ext cx="8784977" cy="748383"/>
          </a:xfrm>
          <a:prstGeom prst="rect">
            <a:avLst/>
          </a:prstGeom>
          <a:solidFill>
            <a:schemeClr val="accent5">
              <a:lumMod val="60000"/>
              <a:lumOff val="40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0000"/>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ja-JP" altLang="en-US" b="1" dirty="0"/>
              <a:t>２</a:t>
            </a:r>
            <a:r>
              <a:rPr lang="en-US" altLang="ja-JP" b="1" dirty="0"/>
              <a:t>.</a:t>
            </a:r>
            <a:r>
              <a:rPr lang="ja-JP" altLang="en-US" b="1" dirty="0"/>
              <a:t>　認知症とともに</a:t>
            </a:r>
            <a:endParaRPr lang="en-US" altLang="ja-JP" b="1" dirty="0"/>
          </a:p>
        </p:txBody>
      </p:sp>
      <p:pic>
        <p:nvPicPr>
          <p:cNvPr id="8" name="図 7">
            <a:extLst>
              <a:ext uri="{FF2B5EF4-FFF2-40B4-BE49-F238E27FC236}">
                <a16:creationId xmlns:a16="http://schemas.microsoft.com/office/drawing/2014/main" id="{7BAD5629-2564-4F08-BC8D-3D9432F23C0C}"/>
              </a:ext>
            </a:extLst>
          </p:cNvPr>
          <p:cNvPicPr>
            <a:picLocks noChangeAspect="1"/>
          </p:cNvPicPr>
          <p:nvPr/>
        </p:nvPicPr>
        <p:blipFill>
          <a:blip r:embed="rId2"/>
          <a:stretch>
            <a:fillRect/>
          </a:stretch>
        </p:blipFill>
        <p:spPr>
          <a:xfrm>
            <a:off x="50349" y="2147258"/>
            <a:ext cx="5385747" cy="4271458"/>
          </a:xfrm>
          <a:prstGeom prst="rect">
            <a:avLst/>
          </a:prstGeom>
        </p:spPr>
      </p:pic>
      <p:pic>
        <p:nvPicPr>
          <p:cNvPr id="10" name="図 9">
            <a:extLst>
              <a:ext uri="{FF2B5EF4-FFF2-40B4-BE49-F238E27FC236}">
                <a16:creationId xmlns:a16="http://schemas.microsoft.com/office/drawing/2014/main" id="{4461D9BF-17D6-4422-8908-49298C6AD988}"/>
              </a:ext>
            </a:extLst>
          </p:cNvPr>
          <p:cNvPicPr>
            <a:picLocks noChangeAspect="1"/>
          </p:cNvPicPr>
          <p:nvPr/>
        </p:nvPicPr>
        <p:blipFill>
          <a:blip r:embed="rId3"/>
          <a:stretch>
            <a:fillRect/>
          </a:stretch>
        </p:blipFill>
        <p:spPr>
          <a:xfrm>
            <a:off x="5167155" y="1804236"/>
            <a:ext cx="3614337" cy="4536505"/>
          </a:xfrm>
          <a:prstGeom prst="rect">
            <a:avLst/>
          </a:prstGeom>
        </p:spPr>
      </p:pic>
      <p:sp>
        <p:nvSpPr>
          <p:cNvPr id="12" name="テキスト ボックス 11">
            <a:extLst>
              <a:ext uri="{FF2B5EF4-FFF2-40B4-BE49-F238E27FC236}">
                <a16:creationId xmlns:a16="http://schemas.microsoft.com/office/drawing/2014/main" id="{10F694EA-12DE-4176-AD1B-733E9103BF31}"/>
              </a:ext>
            </a:extLst>
          </p:cNvPr>
          <p:cNvSpPr txBox="1"/>
          <p:nvPr/>
        </p:nvSpPr>
        <p:spPr>
          <a:xfrm>
            <a:off x="395536" y="1304476"/>
            <a:ext cx="3877985" cy="646331"/>
          </a:xfrm>
          <a:prstGeom prst="rect">
            <a:avLst/>
          </a:prstGeom>
          <a:noFill/>
        </p:spPr>
        <p:txBody>
          <a:bodyPr wrap="none" rtlCol="0">
            <a:spAutoFit/>
          </a:bodyPr>
          <a:lstStyle/>
          <a:p>
            <a:r>
              <a:rPr kumimoji="1" lang="ja-JP" altLang="en-US" sz="3600" b="1" dirty="0"/>
              <a:t>今　伝えたいこと</a:t>
            </a:r>
          </a:p>
        </p:txBody>
      </p:sp>
      <p:sp>
        <p:nvSpPr>
          <p:cNvPr id="6" name="テキスト ボックス 5">
            <a:extLst>
              <a:ext uri="{FF2B5EF4-FFF2-40B4-BE49-F238E27FC236}">
                <a16:creationId xmlns:a16="http://schemas.microsoft.com/office/drawing/2014/main" id="{83CAD3D3-A7FB-4267-9553-39CBEBCA9835}"/>
              </a:ext>
            </a:extLst>
          </p:cNvPr>
          <p:cNvSpPr txBox="1"/>
          <p:nvPr/>
        </p:nvSpPr>
        <p:spPr>
          <a:xfrm>
            <a:off x="7956376" y="517259"/>
            <a:ext cx="720080" cy="369332"/>
          </a:xfrm>
          <a:prstGeom prst="rect">
            <a:avLst/>
          </a:prstGeom>
          <a:noFill/>
        </p:spPr>
        <p:txBody>
          <a:bodyPr wrap="square" rtlCol="0">
            <a:spAutoFit/>
          </a:bodyPr>
          <a:lstStyle/>
          <a:p>
            <a:r>
              <a:rPr kumimoji="1" lang="en-US" altLang="ja-JP" dirty="0">
                <a:solidFill>
                  <a:srgbClr val="FF0000"/>
                </a:solidFill>
                <a:latin typeface="+mn-ea"/>
              </a:rPr>
              <a:t>P</a:t>
            </a:r>
            <a:r>
              <a:rPr lang="en-US" altLang="ja-JP" dirty="0">
                <a:solidFill>
                  <a:srgbClr val="FF0000"/>
                </a:solidFill>
                <a:latin typeface="+mn-ea"/>
              </a:rPr>
              <a:t>7</a:t>
            </a:r>
            <a:r>
              <a:rPr kumimoji="1" lang="ja-JP" altLang="en-US" dirty="0">
                <a:solidFill>
                  <a:srgbClr val="FF0000"/>
                </a:solidFill>
                <a:latin typeface="+mn-ea"/>
              </a:rPr>
              <a:t>～</a:t>
            </a:r>
          </a:p>
        </p:txBody>
      </p:sp>
      <p:sp>
        <p:nvSpPr>
          <p:cNvPr id="2" name="吹き出し: 円形 1">
            <a:extLst>
              <a:ext uri="{FF2B5EF4-FFF2-40B4-BE49-F238E27FC236}">
                <a16:creationId xmlns:a16="http://schemas.microsoft.com/office/drawing/2014/main" id="{00F033C9-D498-49AC-843F-D33831BBCB66}"/>
              </a:ext>
            </a:extLst>
          </p:cNvPr>
          <p:cNvSpPr/>
          <p:nvPr/>
        </p:nvSpPr>
        <p:spPr>
          <a:xfrm>
            <a:off x="4263594" y="908720"/>
            <a:ext cx="3215035" cy="1022398"/>
          </a:xfrm>
          <a:prstGeom prst="wedgeEllipseCallout">
            <a:avLst>
              <a:gd name="adj1" fmla="val -43837"/>
              <a:gd name="adj2" fmla="val 62500"/>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solidFill>
                  <a:srgbClr val="0000FF"/>
                </a:solidFill>
              </a:rPr>
              <a:t>認知症は特別のことではありません</a:t>
            </a:r>
          </a:p>
        </p:txBody>
      </p:sp>
    </p:spTree>
    <p:extLst>
      <p:ext uri="{BB962C8B-B14F-4D97-AF65-F5344CB8AC3E}">
        <p14:creationId xmlns:p14="http://schemas.microsoft.com/office/powerpoint/2010/main" val="3422223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4797846" y="874178"/>
            <a:ext cx="2088614" cy="5893456"/>
            <a:chOff x="4672201" y="1297997"/>
            <a:chExt cx="2088614" cy="4572886"/>
          </a:xfrm>
        </p:grpSpPr>
        <p:sp>
          <p:nvSpPr>
            <p:cNvPr id="24" name="角丸四角形 23"/>
            <p:cNvSpPr/>
            <p:nvPr/>
          </p:nvSpPr>
          <p:spPr bwMode="auto">
            <a:xfrm>
              <a:off x="4763179" y="1478072"/>
              <a:ext cx="1924008" cy="4392811"/>
            </a:xfrm>
            <a:prstGeom prst="round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dirty="0">
                <a:solidFill>
                  <a:prstClr val="black"/>
                </a:solidFill>
                <a:latin typeface="HGP創英ﾌﾟﾚｾﾞﾝｽEB" panose="02020800000000000000" pitchFamily="18" charset="-128"/>
                <a:ea typeface="HGP創英ﾌﾟﾚｾﾞﾝｽEB" panose="02020800000000000000" pitchFamily="18" charset="-128"/>
              </a:endParaRPr>
            </a:p>
            <a:p>
              <a:pPr>
                <a:defRPr/>
              </a:pPr>
              <a:endParaRPr lang="en-US" altLang="ja-JP" dirty="0">
                <a:solidFill>
                  <a:prstClr val="black"/>
                </a:solidFill>
                <a:latin typeface="HGP創英ﾌﾟﾚｾﾞﾝｽEB" panose="02020800000000000000" pitchFamily="18" charset="-128"/>
                <a:ea typeface="HGP創英ﾌﾟﾚｾﾞﾝｽEB" panose="02020800000000000000" pitchFamily="18" charset="-128"/>
              </a:endParaRPr>
            </a:p>
            <a:p>
              <a:pPr>
                <a:defRPr/>
              </a:pPr>
              <a:endParaRPr lang="en-US" altLang="ja-JP" dirty="0">
                <a:solidFill>
                  <a:prstClr val="black"/>
                </a:solidFill>
                <a:latin typeface="HGP創英ﾌﾟﾚｾﾞﾝｽEB" panose="02020800000000000000" pitchFamily="18" charset="-128"/>
                <a:ea typeface="HGP創英ﾌﾟﾚｾﾞﾝｽEB" panose="02020800000000000000" pitchFamily="18" charset="-128"/>
              </a:endParaRPr>
            </a:p>
            <a:p>
              <a:pPr>
                <a:defRPr/>
              </a:pPr>
              <a:endParaRPr lang="en-US" altLang="ja-JP" dirty="0">
                <a:solidFill>
                  <a:prstClr val="black"/>
                </a:solidFill>
                <a:latin typeface="HGP創英ﾌﾟﾚｾﾞﾝｽEB" panose="02020800000000000000" pitchFamily="18" charset="-128"/>
                <a:ea typeface="HGP創英ﾌﾟﾚｾﾞﾝｽEB" panose="02020800000000000000" pitchFamily="18" charset="-128"/>
              </a:endParaRPr>
            </a:p>
            <a:p>
              <a:pPr>
                <a:defRPr/>
              </a:pPr>
              <a:endParaRPr lang="en-US" altLang="ja-JP" dirty="0">
                <a:solidFill>
                  <a:prstClr val="black"/>
                </a:solidFill>
                <a:latin typeface="HGP創英ﾌﾟﾚｾﾞﾝｽEB" panose="02020800000000000000" pitchFamily="18" charset="-128"/>
                <a:ea typeface="HGP創英ﾌﾟﾚｾﾞﾝｽEB" panose="02020800000000000000" pitchFamily="18" charset="-128"/>
              </a:endParaRPr>
            </a:p>
            <a:p>
              <a:pPr>
                <a:defRPr/>
              </a:pPr>
              <a:endParaRPr lang="en-US" altLang="ja-JP" dirty="0">
                <a:solidFill>
                  <a:prstClr val="black"/>
                </a:solidFill>
                <a:latin typeface="HGP創英ﾌﾟﾚｾﾞﾝｽEB" panose="02020800000000000000" pitchFamily="18" charset="-128"/>
                <a:ea typeface="HGP創英ﾌﾟﾚｾﾞﾝｽEB" panose="02020800000000000000" pitchFamily="18" charset="-128"/>
              </a:endParaRPr>
            </a:p>
            <a:p>
              <a:pPr>
                <a:defRPr/>
              </a:pPr>
              <a:endParaRPr lang="en-US" altLang="ja-JP" dirty="0">
                <a:solidFill>
                  <a:prstClr val="black"/>
                </a:solidFill>
                <a:latin typeface="HGP創英ﾌﾟﾚｾﾞﾝｽEB" panose="02020800000000000000" pitchFamily="18" charset="-128"/>
                <a:ea typeface="HGP創英ﾌﾟﾚｾﾞﾝｽEB" panose="02020800000000000000" pitchFamily="18" charset="-128"/>
              </a:endParaRPr>
            </a:p>
            <a:p>
              <a:pPr>
                <a:defRPr/>
              </a:pPr>
              <a:r>
                <a:rPr lang="ja-JP" altLang="en-US" sz="1600" dirty="0">
                  <a:solidFill>
                    <a:prstClr val="black"/>
                  </a:solidFill>
                  <a:latin typeface="HGP創英ﾌﾟﾚｾﾞﾝｽEB" panose="02020800000000000000" pitchFamily="18" charset="-128"/>
                  <a:ea typeface="HGP創英ﾌﾟﾚｾﾞﾝｽEB" panose="02020800000000000000" pitchFamily="18" charset="-128"/>
                </a:rPr>
                <a:t>医療・介護などサービスも上手に使い、家族で何とか乗り切っていけるのではないかというゆとりが生まれ、負担感は軽くなります。</a:t>
              </a:r>
              <a:endParaRPr lang="en-US" altLang="ja-JP" sz="1600" dirty="0">
                <a:solidFill>
                  <a:prstClr val="black"/>
                </a:solidFill>
                <a:latin typeface="HGP創英ﾌﾟﾚｾﾞﾝｽEB" panose="02020800000000000000" pitchFamily="18" charset="-128"/>
                <a:ea typeface="HGP創英ﾌﾟﾚｾﾞﾝｽEB" panose="02020800000000000000" pitchFamily="18" charset="-128"/>
              </a:endParaRPr>
            </a:p>
            <a:p>
              <a:pPr>
                <a:defRPr/>
              </a:pPr>
              <a:endParaRPr lang="en-US" altLang="ja-JP" sz="1600" dirty="0">
                <a:solidFill>
                  <a:prstClr val="black"/>
                </a:solidFill>
                <a:latin typeface="HGP創英ﾌﾟﾚｾﾞﾝｽEB" panose="02020800000000000000" pitchFamily="18" charset="-128"/>
                <a:ea typeface="HGP創英ﾌﾟﾚｾﾞﾝｽEB" panose="02020800000000000000" pitchFamily="18" charset="-128"/>
              </a:endParaRPr>
            </a:p>
            <a:p>
              <a:pPr>
                <a:defRPr/>
              </a:pPr>
              <a:endParaRPr lang="en-US" altLang="ja-JP" dirty="0">
                <a:solidFill>
                  <a:prstClr val="black"/>
                </a:solidFill>
                <a:latin typeface="HGP創英ﾌﾟﾚｾﾞﾝｽEB" panose="02020800000000000000" pitchFamily="18" charset="-128"/>
                <a:ea typeface="HGP創英ﾌﾟﾚｾﾞﾝｽEB" panose="02020800000000000000" pitchFamily="18" charset="-128"/>
              </a:endParaRPr>
            </a:p>
            <a:p>
              <a:pPr>
                <a:defRPr/>
              </a:pPr>
              <a:endParaRPr lang="en-US" altLang="ja-JP" dirty="0">
                <a:solidFill>
                  <a:prstClr val="black"/>
                </a:solidFill>
                <a:latin typeface="HGP創英ﾌﾟﾚｾﾞﾝｽEB" panose="02020800000000000000" pitchFamily="18" charset="-128"/>
                <a:ea typeface="HGP創英ﾌﾟﾚｾﾞﾝｽEB" panose="02020800000000000000" pitchFamily="18" charset="-128"/>
              </a:endParaRPr>
            </a:p>
            <a:p>
              <a:pPr>
                <a:defRPr/>
              </a:pPr>
              <a:endParaRPr lang="en-US" altLang="ja-JP" dirty="0">
                <a:solidFill>
                  <a:prstClr val="black"/>
                </a:solidFill>
                <a:latin typeface="HGP創英ﾌﾟﾚｾﾞﾝｽEB" panose="02020800000000000000" pitchFamily="18" charset="-128"/>
                <a:ea typeface="HGP創英ﾌﾟﾚｾﾞﾝｽEB" panose="02020800000000000000" pitchFamily="18" charset="-128"/>
              </a:endParaRPr>
            </a:p>
            <a:p>
              <a:pPr algn="ctr">
                <a:defRPr/>
              </a:pPr>
              <a:endParaRPr lang="en-US" altLang="ja-JP" sz="2800" dirty="0">
                <a:solidFill>
                  <a:prstClr val="black"/>
                </a:solidFill>
                <a:latin typeface="HGP創英ﾌﾟﾚｾﾞﾝｽEB" panose="02020800000000000000" pitchFamily="18" charset="-128"/>
                <a:ea typeface="HGP創英ﾌﾟﾚｾﾞﾝｽEB" panose="02020800000000000000" pitchFamily="18" charset="-128"/>
              </a:endParaRPr>
            </a:p>
            <a:p>
              <a:pPr algn="ctr">
                <a:defRPr/>
              </a:pPr>
              <a:endParaRPr lang="en-US" altLang="ja-JP" sz="2800" dirty="0">
                <a:solidFill>
                  <a:prstClr val="black"/>
                </a:solidFill>
                <a:latin typeface="HGP創英ﾌﾟﾚｾﾞﾝｽEB" panose="02020800000000000000" pitchFamily="18" charset="-128"/>
                <a:ea typeface="HGP創英ﾌﾟﾚｾﾞﾝｽEB" panose="02020800000000000000" pitchFamily="18" charset="-128"/>
              </a:endParaRPr>
            </a:p>
            <a:p>
              <a:pPr algn="ctr">
                <a:defRPr/>
              </a:pPr>
              <a:endParaRPr lang="ja-JP" altLang="en-US" sz="2800" dirty="0">
                <a:solidFill>
                  <a:prstClr val="white"/>
                </a:solidFill>
                <a:latin typeface="HGP創英ﾌﾟﾚｾﾞﾝｽEB" panose="02020800000000000000" pitchFamily="18" charset="-128"/>
                <a:ea typeface="HGP創英ﾌﾟﾚｾﾞﾝｽEB" panose="02020800000000000000" pitchFamily="18" charset="-128"/>
              </a:endParaRPr>
            </a:p>
          </p:txBody>
        </p:sp>
        <p:sp>
          <p:nvSpPr>
            <p:cNvPr id="25" name="円/楕円 24"/>
            <p:cNvSpPr/>
            <p:nvPr/>
          </p:nvSpPr>
          <p:spPr bwMode="auto">
            <a:xfrm>
              <a:off x="4672201" y="1297997"/>
              <a:ext cx="2088614" cy="767552"/>
            </a:xfrm>
            <a:prstGeom prst="ellipse">
              <a:avLst/>
            </a:prstGeom>
            <a:solidFill>
              <a:schemeClr val="accent3">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prstClr val="white"/>
                  </a:solidFill>
                  <a:latin typeface="メイリオ"/>
                </a:rPr>
                <a:t>第３</a:t>
              </a:r>
              <a:endParaRPr lang="en-US" altLang="ja-JP" sz="2000" b="1" dirty="0">
                <a:solidFill>
                  <a:prstClr val="white"/>
                </a:solidFill>
                <a:latin typeface="メイリオ"/>
              </a:endParaRPr>
            </a:p>
            <a:p>
              <a:pPr algn="ctr">
                <a:defRPr/>
              </a:pPr>
              <a:r>
                <a:rPr lang="ja-JP" altLang="en-US" sz="2000" b="1" dirty="0">
                  <a:solidFill>
                    <a:prstClr val="white"/>
                  </a:solidFill>
                  <a:latin typeface="メイリオ"/>
                </a:rPr>
                <a:t>ステップ</a:t>
              </a:r>
            </a:p>
          </p:txBody>
        </p:sp>
        <p:sp>
          <p:nvSpPr>
            <p:cNvPr id="26" name="テキスト ボックス 25"/>
            <p:cNvSpPr txBox="1"/>
            <p:nvPr/>
          </p:nvSpPr>
          <p:spPr>
            <a:xfrm>
              <a:off x="4877933" y="2169737"/>
              <a:ext cx="1677149" cy="461665"/>
            </a:xfrm>
            <a:prstGeom prst="rect">
              <a:avLst/>
            </a:prstGeom>
            <a:noFill/>
          </p:spPr>
          <p:txBody>
            <a:bodyPr wrap="square" rtlCol="0">
              <a:spAutoFit/>
            </a:bodyPr>
            <a:lstStyle/>
            <a:p>
              <a:pPr algn="ctr">
                <a:defRPr/>
              </a:pPr>
              <a:r>
                <a:rPr lang="ja-JP" altLang="en-US" sz="2400" dirty="0">
                  <a:solidFill>
                    <a:prstClr val="black"/>
                  </a:solidFill>
                  <a:latin typeface="HGP創英ﾌﾟﾚｾﾞﾝｽEB" panose="02020800000000000000" pitchFamily="18" charset="-128"/>
                  <a:ea typeface="HGP創英ﾌﾟﾚｾﾞﾝｽEB" panose="02020800000000000000" pitchFamily="18" charset="-128"/>
                </a:rPr>
                <a:t>割り切り</a:t>
              </a:r>
              <a:endParaRPr lang="ja-JP" altLang="en-US" sz="2400" dirty="0">
                <a:solidFill>
                  <a:prstClr val="black"/>
                </a:solidFill>
                <a:latin typeface="HGPｺﾞｼｯｸE" panose="020B0900000000000000" pitchFamily="50" charset="-128"/>
                <a:ea typeface="HGPｺﾞｼｯｸE" panose="020B0900000000000000" pitchFamily="50" charset="-128"/>
              </a:endParaRPr>
            </a:p>
          </p:txBody>
        </p:sp>
      </p:grpSp>
      <p:grpSp>
        <p:nvGrpSpPr>
          <p:cNvPr id="8" name="グループ化 7"/>
          <p:cNvGrpSpPr/>
          <p:nvPr/>
        </p:nvGrpSpPr>
        <p:grpSpPr>
          <a:xfrm>
            <a:off x="2430826" y="874178"/>
            <a:ext cx="2342089" cy="5879310"/>
            <a:chOff x="2578895" y="1107418"/>
            <a:chExt cx="1902274" cy="4615795"/>
          </a:xfrm>
        </p:grpSpPr>
        <p:sp>
          <p:nvSpPr>
            <p:cNvPr id="21" name="角丸四角形 20"/>
            <p:cNvSpPr/>
            <p:nvPr/>
          </p:nvSpPr>
          <p:spPr bwMode="auto">
            <a:xfrm>
              <a:off x="2580264" y="1344908"/>
              <a:ext cx="1832395" cy="4378305"/>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dirty="0">
                <a:solidFill>
                  <a:prstClr val="black"/>
                </a:solidFill>
                <a:latin typeface="HGP創英ﾌﾟﾚｾﾞﾝｽEB" panose="02020800000000000000" pitchFamily="18" charset="-128"/>
                <a:ea typeface="HGP創英ﾌﾟﾚｾﾞﾝｽEB" panose="02020800000000000000" pitchFamily="18" charset="-128"/>
              </a:endParaRPr>
            </a:p>
            <a:p>
              <a:pPr>
                <a:defRPr/>
              </a:pPr>
              <a:endParaRPr lang="en-US" altLang="ja-JP" dirty="0">
                <a:solidFill>
                  <a:prstClr val="black"/>
                </a:solidFill>
                <a:latin typeface="HGP創英ﾌﾟﾚｾﾞﾝｽEB" panose="02020800000000000000" pitchFamily="18" charset="-128"/>
                <a:ea typeface="HGP創英ﾌﾟﾚｾﾞﾝｽEB" panose="02020800000000000000" pitchFamily="18" charset="-128"/>
              </a:endParaRPr>
            </a:p>
            <a:p>
              <a:pPr>
                <a:defRPr/>
              </a:pPr>
              <a:endParaRPr lang="en-US" altLang="ja-JP" sz="1600" dirty="0">
                <a:solidFill>
                  <a:prstClr val="black"/>
                </a:solidFill>
                <a:latin typeface="HGP創英ﾌﾟﾚｾﾞﾝｽEB" panose="02020800000000000000" pitchFamily="18" charset="-128"/>
                <a:ea typeface="HGP創英ﾌﾟﾚｾﾞﾝｽEB" panose="02020800000000000000" pitchFamily="18" charset="-128"/>
              </a:endParaRPr>
            </a:p>
            <a:p>
              <a:pPr>
                <a:defRPr/>
              </a:pPr>
              <a:endParaRPr lang="en-US" altLang="ja-JP" sz="1600" dirty="0">
                <a:solidFill>
                  <a:prstClr val="black"/>
                </a:solidFill>
                <a:latin typeface="HGP創英ﾌﾟﾚｾﾞﾝｽEB" panose="02020800000000000000" pitchFamily="18" charset="-128"/>
                <a:ea typeface="HGP創英ﾌﾟﾚｾﾞﾝｽEB" panose="02020800000000000000" pitchFamily="18" charset="-128"/>
              </a:endParaRPr>
            </a:p>
            <a:p>
              <a:pPr>
                <a:defRPr/>
              </a:pPr>
              <a:endParaRPr lang="en-US" altLang="ja-JP" sz="1600" dirty="0">
                <a:solidFill>
                  <a:prstClr val="black"/>
                </a:solidFill>
                <a:latin typeface="HGP創英ﾌﾟﾚｾﾞﾝｽEB" panose="02020800000000000000" pitchFamily="18" charset="-128"/>
                <a:ea typeface="HGP創英ﾌﾟﾚｾﾞﾝｽEB" panose="02020800000000000000" pitchFamily="18" charset="-128"/>
              </a:endParaRPr>
            </a:p>
            <a:p>
              <a:pPr>
                <a:defRPr/>
              </a:pPr>
              <a:endParaRPr lang="en-US" altLang="ja-JP" sz="1600" dirty="0">
                <a:solidFill>
                  <a:prstClr val="black"/>
                </a:solidFill>
                <a:latin typeface="HGP創英ﾌﾟﾚｾﾞﾝｽEB" panose="02020800000000000000" pitchFamily="18" charset="-128"/>
                <a:ea typeface="HGP創英ﾌﾟﾚｾﾞﾝｽEB" panose="02020800000000000000" pitchFamily="18" charset="-128"/>
              </a:endParaRPr>
            </a:p>
            <a:p>
              <a:pPr>
                <a:defRPr/>
              </a:pPr>
              <a:r>
                <a:rPr lang="ja-JP" altLang="en-US" sz="1600" dirty="0">
                  <a:solidFill>
                    <a:prstClr val="black"/>
                  </a:solidFill>
                  <a:latin typeface="HGP創英ﾌﾟﾚｾﾞﾝｽEB" panose="02020800000000000000" pitchFamily="18" charset="-128"/>
                  <a:ea typeface="HGP創英ﾌﾟﾚｾﾞﾝｽEB" panose="02020800000000000000" pitchFamily="18" charset="-128"/>
                </a:rPr>
                <a:t>さまざまな症状を示す本人にどうむきあったらよいか分からず混乱したり、ささいなことに腹が立って本人を責めたり「顔も見たくいない」と拒絶したりします。</a:t>
              </a:r>
              <a:endParaRPr lang="en-US" altLang="ja-JP" sz="1600" dirty="0">
                <a:solidFill>
                  <a:prstClr val="black"/>
                </a:solidFill>
                <a:latin typeface="HGP創英ﾌﾟﾚｾﾞﾝｽEB" panose="02020800000000000000" pitchFamily="18" charset="-128"/>
                <a:ea typeface="HGP創英ﾌﾟﾚｾﾞﾝｽEB" panose="02020800000000000000" pitchFamily="18" charset="-128"/>
              </a:endParaRPr>
            </a:p>
            <a:p>
              <a:pPr>
                <a:defRPr/>
              </a:pPr>
              <a:endParaRPr lang="en-US" altLang="ja-JP" sz="1600" dirty="0">
                <a:solidFill>
                  <a:prstClr val="black"/>
                </a:solidFill>
                <a:latin typeface="HGP創英ﾌﾟﾚｾﾞﾝｽEB" panose="02020800000000000000" pitchFamily="18" charset="-128"/>
                <a:ea typeface="HGP創英ﾌﾟﾚｾﾞﾝｽEB" panose="02020800000000000000" pitchFamily="18" charset="-128"/>
              </a:endParaRPr>
            </a:p>
            <a:p>
              <a:pPr>
                <a:defRPr/>
              </a:pPr>
              <a:r>
                <a:rPr lang="ja-JP" altLang="en-US" sz="1600" dirty="0">
                  <a:solidFill>
                    <a:prstClr val="black"/>
                  </a:solidFill>
                  <a:latin typeface="HGP創英ﾌﾟﾚｾﾞﾝｽEB" panose="02020800000000000000" pitchFamily="18" charset="-128"/>
                  <a:ea typeface="HGP創英ﾌﾟﾚｾﾞﾝｽEB" panose="02020800000000000000" pitchFamily="18" charset="-128"/>
                </a:rPr>
                <a:t>心身の疲れ、今後の生活への不安が増大し、絶望感におそわれやすい最もつらい時期です。（虐待が起こりやすいものもこの時期です）</a:t>
              </a:r>
              <a:endParaRPr lang="en-US" altLang="ja-JP" sz="1600" dirty="0">
                <a:solidFill>
                  <a:prstClr val="black"/>
                </a:solidFill>
                <a:latin typeface="HGP創英ﾌﾟﾚｾﾞﾝｽEB" panose="02020800000000000000" pitchFamily="18" charset="-128"/>
                <a:ea typeface="HGP創英ﾌﾟﾚｾﾞﾝｽEB" panose="02020800000000000000" pitchFamily="18" charset="-128"/>
              </a:endParaRPr>
            </a:p>
          </p:txBody>
        </p:sp>
        <p:sp>
          <p:nvSpPr>
            <p:cNvPr id="22" name="テキスト ボックス 21"/>
            <p:cNvSpPr txBox="1"/>
            <p:nvPr/>
          </p:nvSpPr>
          <p:spPr>
            <a:xfrm>
              <a:off x="2640090" y="1991268"/>
              <a:ext cx="1640571" cy="652408"/>
            </a:xfrm>
            <a:prstGeom prst="rect">
              <a:avLst/>
            </a:prstGeom>
            <a:noFill/>
          </p:spPr>
          <p:txBody>
            <a:bodyPr wrap="square" rtlCol="0">
              <a:spAutoFit/>
            </a:bodyPr>
            <a:lstStyle/>
            <a:p>
              <a:pPr algn="ctr">
                <a:defRPr/>
              </a:pPr>
              <a:r>
                <a:rPr lang="ja-JP" altLang="en-US" sz="2400" dirty="0">
                  <a:solidFill>
                    <a:prstClr val="black"/>
                  </a:solidFill>
                  <a:latin typeface="HGP創英ﾌﾟﾚｾﾞﾝｽEB" panose="02020800000000000000" pitchFamily="18" charset="-128"/>
                  <a:ea typeface="HGP創英ﾌﾟﾚｾﾞﾝｽEB" panose="02020800000000000000" pitchFamily="18" charset="-128"/>
                </a:rPr>
                <a:t>混乱・怒り</a:t>
              </a:r>
              <a:endParaRPr lang="en-US" altLang="ja-JP" sz="2400" dirty="0">
                <a:solidFill>
                  <a:prstClr val="black"/>
                </a:solidFill>
                <a:latin typeface="HGP創英ﾌﾟﾚｾﾞﾝｽEB" panose="02020800000000000000" pitchFamily="18" charset="-128"/>
                <a:ea typeface="HGP創英ﾌﾟﾚｾﾞﾝｽEB" panose="02020800000000000000" pitchFamily="18" charset="-128"/>
              </a:endParaRPr>
            </a:p>
            <a:p>
              <a:pPr algn="ctr">
                <a:defRPr/>
              </a:pPr>
              <a:r>
                <a:rPr lang="ja-JP" altLang="en-US" sz="2400" dirty="0">
                  <a:solidFill>
                    <a:prstClr val="black"/>
                  </a:solidFill>
                  <a:latin typeface="HGP創英ﾌﾟﾚｾﾞﾝｽEB" panose="02020800000000000000" pitchFamily="18" charset="-128"/>
                  <a:ea typeface="HGP創英ﾌﾟﾚｾﾞﾝｽEB" panose="02020800000000000000" pitchFamily="18" charset="-128"/>
                </a:rPr>
                <a:t>拒絶</a:t>
              </a:r>
              <a:endParaRPr lang="ja-JP" altLang="en-US" sz="2400" dirty="0">
                <a:solidFill>
                  <a:prstClr val="black"/>
                </a:solidFill>
                <a:latin typeface="HGPｺﾞｼｯｸE" panose="020B0900000000000000" pitchFamily="50" charset="-128"/>
                <a:ea typeface="HGPｺﾞｼｯｸE" panose="020B0900000000000000" pitchFamily="50" charset="-128"/>
              </a:endParaRPr>
            </a:p>
          </p:txBody>
        </p:sp>
        <p:sp>
          <p:nvSpPr>
            <p:cNvPr id="23" name="円/楕円 22"/>
            <p:cNvSpPr/>
            <p:nvPr/>
          </p:nvSpPr>
          <p:spPr bwMode="auto">
            <a:xfrm>
              <a:off x="2578895" y="1107418"/>
              <a:ext cx="1902274" cy="77661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prstClr val="white"/>
                  </a:solidFill>
                  <a:latin typeface="メイリオ"/>
                </a:rPr>
                <a:t>第２</a:t>
              </a:r>
              <a:endParaRPr lang="en-US" altLang="ja-JP" sz="2000" b="1" dirty="0">
                <a:solidFill>
                  <a:prstClr val="white"/>
                </a:solidFill>
                <a:latin typeface="メイリオ"/>
              </a:endParaRPr>
            </a:p>
            <a:p>
              <a:pPr algn="ctr">
                <a:defRPr/>
              </a:pPr>
              <a:r>
                <a:rPr lang="ja-JP" altLang="en-US" sz="2000" b="1" dirty="0">
                  <a:solidFill>
                    <a:prstClr val="white"/>
                  </a:solidFill>
                  <a:latin typeface="メイリオ"/>
                </a:rPr>
                <a:t>ステップ</a:t>
              </a:r>
            </a:p>
          </p:txBody>
        </p:sp>
      </p:grpSp>
      <p:grpSp>
        <p:nvGrpSpPr>
          <p:cNvPr id="14" name="グループ化 13"/>
          <p:cNvGrpSpPr/>
          <p:nvPr/>
        </p:nvGrpSpPr>
        <p:grpSpPr>
          <a:xfrm>
            <a:off x="412864" y="852014"/>
            <a:ext cx="1926023" cy="5837023"/>
            <a:chOff x="395288" y="1109081"/>
            <a:chExt cx="1954834" cy="4696183"/>
          </a:xfrm>
        </p:grpSpPr>
        <p:sp>
          <p:nvSpPr>
            <p:cNvPr id="15" name="角丸四角形 14"/>
            <p:cNvSpPr/>
            <p:nvPr/>
          </p:nvSpPr>
          <p:spPr bwMode="auto">
            <a:xfrm>
              <a:off x="395288" y="1420587"/>
              <a:ext cx="1944687" cy="438467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2600" dirty="0">
                <a:solidFill>
                  <a:prstClr val="black"/>
                </a:solidFill>
                <a:latin typeface="HGP創英ﾌﾟﾚｾﾞﾝｽEB" panose="02020800000000000000" pitchFamily="18" charset="-128"/>
                <a:ea typeface="HGP創英ﾌﾟﾚｾﾞﾝｽEB" panose="02020800000000000000" pitchFamily="18" charset="-128"/>
              </a:endParaRPr>
            </a:p>
            <a:p>
              <a:pPr algn="ctr">
                <a:defRPr/>
              </a:pPr>
              <a:endParaRPr lang="en-US" altLang="ja-JP" sz="2600" dirty="0">
                <a:solidFill>
                  <a:prstClr val="black"/>
                </a:solidFill>
                <a:latin typeface="HGP創英ﾌﾟﾚｾﾞﾝｽEB" panose="02020800000000000000" pitchFamily="18" charset="-128"/>
                <a:ea typeface="HGP創英ﾌﾟﾚｾﾞﾝｽEB" panose="02020800000000000000" pitchFamily="18" charset="-128"/>
              </a:endParaRPr>
            </a:p>
            <a:p>
              <a:pPr algn="ctr">
                <a:defRPr/>
              </a:pPr>
              <a:endParaRPr lang="en-US" altLang="ja-JP" sz="2600" dirty="0">
                <a:solidFill>
                  <a:prstClr val="black"/>
                </a:solidFill>
                <a:latin typeface="HGP創英ﾌﾟﾚｾﾞﾝｽEB" panose="02020800000000000000" pitchFamily="18" charset="-128"/>
                <a:ea typeface="HGP創英ﾌﾟﾚｾﾞﾝｽEB" panose="02020800000000000000" pitchFamily="18" charset="-128"/>
              </a:endParaRPr>
            </a:p>
            <a:p>
              <a:pPr>
                <a:defRPr/>
              </a:pPr>
              <a:endParaRPr lang="en-US" altLang="ja-JP" dirty="0">
                <a:solidFill>
                  <a:prstClr val="black"/>
                </a:solidFill>
                <a:latin typeface="HGP創英ﾌﾟﾚｾﾞﾝｽEB" panose="02020800000000000000" pitchFamily="18" charset="-128"/>
                <a:ea typeface="HGP創英ﾌﾟﾚｾﾞﾝｽEB" panose="02020800000000000000" pitchFamily="18" charset="-128"/>
              </a:endParaRPr>
            </a:p>
            <a:p>
              <a:pPr>
                <a:defRPr/>
              </a:pPr>
              <a:endParaRPr lang="en-US" altLang="ja-JP" dirty="0">
                <a:solidFill>
                  <a:prstClr val="black"/>
                </a:solidFill>
                <a:latin typeface="HGP創英ﾌﾟﾚｾﾞﾝｽEB" panose="02020800000000000000" pitchFamily="18" charset="-128"/>
                <a:ea typeface="HGP創英ﾌﾟﾚｾﾞﾝｽEB" panose="02020800000000000000" pitchFamily="18" charset="-128"/>
              </a:endParaRPr>
            </a:p>
            <a:p>
              <a:pPr>
                <a:defRPr/>
              </a:pPr>
              <a:r>
                <a:rPr lang="ja-JP" altLang="en-US" sz="1600" dirty="0">
                  <a:solidFill>
                    <a:prstClr val="black"/>
                  </a:solidFill>
                  <a:latin typeface="HGP創英ﾌﾟﾚｾﾞﾝｽEB" panose="02020800000000000000" pitchFamily="18" charset="-128"/>
                  <a:ea typeface="HGP創英ﾌﾟﾚｾﾞﾝｽEB" panose="02020800000000000000" pitchFamily="18" charset="-128"/>
                </a:rPr>
                <a:t>以前の本人からは考えられないような言葉や行動にとまどい、「こんなはずはない」と否定しようとします。</a:t>
              </a:r>
              <a:endParaRPr lang="en-US" altLang="ja-JP" sz="1600" dirty="0">
                <a:solidFill>
                  <a:prstClr val="black"/>
                </a:solidFill>
                <a:latin typeface="HGP創英ﾌﾟﾚｾﾞﾝｽEB" panose="02020800000000000000" pitchFamily="18" charset="-128"/>
                <a:ea typeface="HGP創英ﾌﾟﾚｾﾞﾝｽEB" panose="02020800000000000000" pitchFamily="18" charset="-128"/>
              </a:endParaRPr>
            </a:p>
            <a:p>
              <a:pPr>
                <a:defRPr/>
              </a:pPr>
              <a:endParaRPr lang="en-US" altLang="ja-JP" sz="2600" dirty="0">
                <a:solidFill>
                  <a:prstClr val="black"/>
                </a:solidFill>
                <a:latin typeface="HGP創英ﾌﾟﾚｾﾞﾝｽEB" panose="02020800000000000000" pitchFamily="18" charset="-128"/>
                <a:ea typeface="HGP創英ﾌﾟﾚｾﾞﾝｽEB" panose="02020800000000000000" pitchFamily="18" charset="-128"/>
              </a:endParaRPr>
            </a:p>
            <a:p>
              <a:pPr algn="ctr">
                <a:defRPr/>
              </a:pPr>
              <a:endParaRPr lang="en-US" altLang="ja-JP" sz="2600" dirty="0">
                <a:solidFill>
                  <a:prstClr val="black"/>
                </a:solidFill>
                <a:latin typeface="HGP創英ﾌﾟﾚｾﾞﾝｽEB" panose="02020800000000000000" pitchFamily="18" charset="-128"/>
                <a:ea typeface="HGP創英ﾌﾟﾚｾﾞﾝｽEB" panose="02020800000000000000" pitchFamily="18" charset="-128"/>
              </a:endParaRPr>
            </a:p>
            <a:p>
              <a:pPr algn="ctr">
                <a:defRPr/>
              </a:pPr>
              <a:endParaRPr lang="en-US" altLang="ja-JP" sz="2600" dirty="0">
                <a:solidFill>
                  <a:prstClr val="black"/>
                </a:solidFill>
                <a:latin typeface="HGP創英ﾌﾟﾚｾﾞﾝｽEB" panose="02020800000000000000" pitchFamily="18" charset="-128"/>
                <a:ea typeface="HGP創英ﾌﾟﾚｾﾞﾝｽEB" panose="02020800000000000000" pitchFamily="18" charset="-128"/>
              </a:endParaRPr>
            </a:p>
            <a:p>
              <a:pPr algn="ctr">
                <a:defRPr/>
              </a:pPr>
              <a:endParaRPr lang="en-US" altLang="ja-JP" sz="2600" dirty="0">
                <a:solidFill>
                  <a:prstClr val="black"/>
                </a:solidFill>
                <a:latin typeface="HGP創英ﾌﾟﾚｾﾞﾝｽEB" panose="02020800000000000000" pitchFamily="18" charset="-128"/>
                <a:ea typeface="HGP創英ﾌﾟﾚｾﾞﾝｽEB" panose="02020800000000000000" pitchFamily="18" charset="-128"/>
              </a:endParaRPr>
            </a:p>
            <a:p>
              <a:pPr algn="ctr">
                <a:defRPr/>
              </a:pPr>
              <a:endParaRPr lang="en-US" altLang="ja-JP" sz="2600" dirty="0">
                <a:solidFill>
                  <a:prstClr val="black"/>
                </a:solidFill>
                <a:latin typeface="HGP創英ﾌﾟﾚｾﾞﾝｽEB" panose="02020800000000000000" pitchFamily="18" charset="-128"/>
                <a:ea typeface="HGP創英ﾌﾟﾚｾﾞﾝｽEB" panose="02020800000000000000" pitchFamily="18" charset="-128"/>
              </a:endParaRPr>
            </a:p>
            <a:p>
              <a:pPr algn="ctr">
                <a:defRPr/>
              </a:pPr>
              <a:endParaRPr lang="ja-JP" altLang="en-US" sz="2600" dirty="0">
                <a:solidFill>
                  <a:prstClr val="white"/>
                </a:solidFill>
                <a:latin typeface="HGP創英ﾌﾟﾚｾﾞﾝｽEB" panose="02020800000000000000" pitchFamily="18" charset="-128"/>
                <a:ea typeface="HGP創英ﾌﾟﾚｾﾞﾝｽEB" panose="02020800000000000000" pitchFamily="18" charset="-128"/>
              </a:endParaRPr>
            </a:p>
          </p:txBody>
        </p:sp>
        <p:sp>
          <p:nvSpPr>
            <p:cNvPr id="16" name="円/楕円 15"/>
            <p:cNvSpPr/>
            <p:nvPr/>
          </p:nvSpPr>
          <p:spPr bwMode="auto">
            <a:xfrm>
              <a:off x="405435" y="1109081"/>
              <a:ext cx="1944687" cy="830997"/>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prstClr val="white"/>
                  </a:solidFill>
                  <a:latin typeface="メイリオ"/>
                </a:rPr>
                <a:t>第１</a:t>
              </a:r>
              <a:endParaRPr lang="en-US" altLang="ja-JP" sz="2000" b="1" dirty="0">
                <a:solidFill>
                  <a:prstClr val="white"/>
                </a:solidFill>
                <a:latin typeface="メイリオ"/>
              </a:endParaRPr>
            </a:p>
            <a:p>
              <a:pPr algn="ctr">
                <a:defRPr/>
              </a:pPr>
              <a:r>
                <a:rPr lang="ja-JP" altLang="en-US" sz="2000" b="1" dirty="0">
                  <a:solidFill>
                    <a:prstClr val="white"/>
                  </a:solidFill>
                  <a:latin typeface="メイリオ"/>
                </a:rPr>
                <a:t>ステップ</a:t>
              </a:r>
            </a:p>
          </p:txBody>
        </p:sp>
        <p:sp>
          <p:nvSpPr>
            <p:cNvPr id="17" name="テキスト ボックス 16"/>
            <p:cNvSpPr txBox="1"/>
            <p:nvPr/>
          </p:nvSpPr>
          <p:spPr>
            <a:xfrm>
              <a:off x="613319" y="1983113"/>
              <a:ext cx="1508624" cy="830997"/>
            </a:xfrm>
            <a:prstGeom prst="rect">
              <a:avLst/>
            </a:prstGeom>
            <a:noFill/>
          </p:spPr>
          <p:txBody>
            <a:bodyPr wrap="square" rtlCol="0">
              <a:spAutoFit/>
            </a:bodyPr>
            <a:lstStyle/>
            <a:p>
              <a:pPr algn="ctr">
                <a:defRPr/>
              </a:pPr>
              <a:r>
                <a:rPr lang="ja-JP" altLang="en-US" sz="2400" dirty="0">
                  <a:solidFill>
                    <a:prstClr val="black"/>
                  </a:solidFill>
                  <a:latin typeface="HGP創英ﾌﾟﾚｾﾞﾝｽEB" panose="02020800000000000000" pitchFamily="18" charset="-128"/>
                  <a:ea typeface="HGP創英ﾌﾟﾚｾﾞﾝｽEB" panose="02020800000000000000" pitchFamily="18" charset="-128"/>
                </a:rPr>
                <a:t>とまどい</a:t>
              </a:r>
              <a:endParaRPr lang="en-US" altLang="ja-JP" sz="2400" dirty="0">
                <a:solidFill>
                  <a:prstClr val="black"/>
                </a:solidFill>
                <a:latin typeface="HGP創英ﾌﾟﾚｾﾞﾝｽEB" panose="02020800000000000000" pitchFamily="18" charset="-128"/>
                <a:ea typeface="HGP創英ﾌﾟﾚｾﾞﾝｽEB" panose="02020800000000000000" pitchFamily="18" charset="-128"/>
              </a:endParaRPr>
            </a:p>
            <a:p>
              <a:pPr algn="ctr">
                <a:defRPr/>
              </a:pPr>
              <a:r>
                <a:rPr lang="ja-JP" altLang="en-US" sz="2400" dirty="0">
                  <a:solidFill>
                    <a:prstClr val="black"/>
                  </a:solidFill>
                  <a:latin typeface="HGP創英ﾌﾟﾚｾﾞﾝｽEB" panose="02020800000000000000" pitchFamily="18" charset="-128"/>
                  <a:ea typeface="HGP創英ﾌﾟﾚｾﾞﾝｽEB" panose="02020800000000000000" pitchFamily="18" charset="-128"/>
                </a:rPr>
                <a:t>否定</a:t>
              </a:r>
              <a:endParaRPr lang="ja-JP" altLang="en-US" sz="2400" dirty="0">
                <a:solidFill>
                  <a:prstClr val="black"/>
                </a:solidFill>
                <a:latin typeface="HGPｺﾞｼｯｸE" panose="020B0900000000000000" pitchFamily="50" charset="-128"/>
                <a:ea typeface="HGPｺﾞｼｯｸE" panose="020B0900000000000000" pitchFamily="50" charset="-128"/>
              </a:endParaRPr>
            </a:p>
          </p:txBody>
        </p:sp>
      </p:grpSp>
      <p:sp>
        <p:nvSpPr>
          <p:cNvPr id="18" name="角丸四角形 17"/>
          <p:cNvSpPr/>
          <p:nvPr/>
        </p:nvSpPr>
        <p:spPr bwMode="auto">
          <a:xfrm>
            <a:off x="6915119" y="1492684"/>
            <a:ext cx="2051087" cy="5218517"/>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700" dirty="0">
              <a:solidFill>
                <a:prstClr val="black"/>
              </a:solidFill>
              <a:latin typeface="HGP創英ﾌﾟﾚｾﾞﾝｽEB" panose="02020800000000000000" pitchFamily="18" charset="-128"/>
              <a:ea typeface="HGP創英ﾌﾟﾚｾﾞﾝｽEB" panose="02020800000000000000" pitchFamily="18" charset="-128"/>
            </a:endParaRPr>
          </a:p>
          <a:p>
            <a:pPr>
              <a:defRPr/>
            </a:pPr>
            <a:endParaRPr lang="en-US" altLang="ja-JP" sz="1700" dirty="0">
              <a:solidFill>
                <a:prstClr val="black"/>
              </a:solidFill>
              <a:latin typeface="HGP創英ﾌﾟﾚｾﾞﾝｽEB" panose="02020800000000000000" pitchFamily="18" charset="-128"/>
              <a:ea typeface="HGP創英ﾌﾟﾚｾﾞﾝｽEB" panose="02020800000000000000" pitchFamily="18" charset="-128"/>
            </a:endParaRPr>
          </a:p>
          <a:p>
            <a:pPr>
              <a:defRPr/>
            </a:pPr>
            <a:endParaRPr lang="en-US" altLang="ja-JP" sz="1700" dirty="0">
              <a:solidFill>
                <a:prstClr val="black"/>
              </a:solidFill>
              <a:latin typeface="HGP創英ﾌﾟﾚｾﾞﾝｽEB" panose="02020800000000000000" pitchFamily="18" charset="-128"/>
              <a:ea typeface="HGP創英ﾌﾟﾚｾﾞﾝｽEB" panose="02020800000000000000" pitchFamily="18" charset="-128"/>
            </a:endParaRPr>
          </a:p>
          <a:p>
            <a:pPr>
              <a:defRPr/>
            </a:pPr>
            <a:endParaRPr lang="en-US" altLang="ja-JP" sz="1700" dirty="0">
              <a:solidFill>
                <a:prstClr val="black"/>
              </a:solidFill>
              <a:latin typeface="HGP創英ﾌﾟﾚｾﾞﾝｽEB" panose="02020800000000000000" pitchFamily="18" charset="-128"/>
              <a:ea typeface="HGP創英ﾌﾟﾚｾﾞﾝｽEB" panose="02020800000000000000" pitchFamily="18" charset="-128"/>
            </a:endParaRPr>
          </a:p>
          <a:p>
            <a:pPr>
              <a:defRPr/>
            </a:pPr>
            <a:endParaRPr lang="ja-JP" altLang="en-US" sz="1700" dirty="0">
              <a:solidFill>
                <a:prstClr val="white"/>
              </a:solidFill>
              <a:latin typeface="HGP創英ﾌﾟﾚｾﾞﾝｽEB" panose="02020800000000000000" pitchFamily="18" charset="-128"/>
              <a:ea typeface="HGP創英ﾌﾟﾚｾﾞﾝｽEB" panose="02020800000000000000" pitchFamily="18" charset="-128"/>
            </a:endParaRPr>
          </a:p>
        </p:txBody>
      </p:sp>
      <p:grpSp>
        <p:nvGrpSpPr>
          <p:cNvPr id="3" name="グループ化 2"/>
          <p:cNvGrpSpPr/>
          <p:nvPr/>
        </p:nvGrpSpPr>
        <p:grpSpPr>
          <a:xfrm>
            <a:off x="6901721" y="940201"/>
            <a:ext cx="2077882" cy="1497262"/>
            <a:chOff x="6719624" y="1617829"/>
            <a:chExt cx="2077882" cy="1051191"/>
          </a:xfrm>
        </p:grpSpPr>
        <p:sp>
          <p:nvSpPr>
            <p:cNvPr id="19" name="テキスト ボックス 18"/>
            <p:cNvSpPr txBox="1"/>
            <p:nvPr/>
          </p:nvSpPr>
          <p:spPr>
            <a:xfrm>
              <a:off x="6862555" y="2344896"/>
              <a:ext cx="1792019" cy="324124"/>
            </a:xfrm>
            <a:prstGeom prst="rect">
              <a:avLst/>
            </a:prstGeom>
            <a:noFill/>
          </p:spPr>
          <p:txBody>
            <a:bodyPr wrap="square" rtlCol="0">
              <a:spAutoFit/>
            </a:bodyPr>
            <a:lstStyle/>
            <a:p>
              <a:pPr algn="ctr">
                <a:defRPr/>
              </a:pPr>
              <a:r>
                <a:rPr lang="ja-JP" altLang="en-US" sz="2400" dirty="0">
                  <a:solidFill>
                    <a:prstClr val="black"/>
                  </a:solidFill>
                  <a:latin typeface="HGP創英ﾌﾟﾚｾﾞﾝｽEB" panose="02020800000000000000" pitchFamily="18" charset="-128"/>
                  <a:ea typeface="HGP創英ﾌﾟﾚｾﾞﾝｽEB" panose="02020800000000000000" pitchFamily="18" charset="-128"/>
                </a:rPr>
                <a:t>受 容</a:t>
              </a:r>
              <a:endParaRPr lang="ja-JP" altLang="en-US" sz="2400" dirty="0">
                <a:solidFill>
                  <a:prstClr val="black"/>
                </a:solidFill>
                <a:latin typeface="HGPｺﾞｼｯｸE" panose="020B0900000000000000" pitchFamily="50" charset="-128"/>
                <a:ea typeface="HGPｺﾞｼｯｸE" panose="020B0900000000000000" pitchFamily="50" charset="-128"/>
              </a:endParaRPr>
            </a:p>
          </p:txBody>
        </p:sp>
        <p:sp>
          <p:nvSpPr>
            <p:cNvPr id="20" name="円/楕円 19"/>
            <p:cNvSpPr/>
            <p:nvPr/>
          </p:nvSpPr>
          <p:spPr bwMode="auto">
            <a:xfrm>
              <a:off x="6719624" y="1617829"/>
              <a:ext cx="2077882" cy="663575"/>
            </a:xfrm>
            <a:prstGeom prst="ellipse">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prstClr val="white"/>
                  </a:solidFill>
                  <a:latin typeface="メイリオ"/>
                </a:rPr>
                <a:t>第４</a:t>
              </a:r>
              <a:endParaRPr lang="en-US" altLang="ja-JP" sz="2000" b="1" dirty="0">
                <a:solidFill>
                  <a:prstClr val="white"/>
                </a:solidFill>
                <a:latin typeface="メイリオ"/>
              </a:endParaRPr>
            </a:p>
            <a:p>
              <a:pPr algn="ctr">
                <a:defRPr/>
              </a:pPr>
              <a:r>
                <a:rPr lang="ja-JP" altLang="en-US" sz="2000" b="1" dirty="0">
                  <a:solidFill>
                    <a:prstClr val="white"/>
                  </a:solidFill>
                  <a:latin typeface="メイリオ"/>
                </a:rPr>
                <a:t>ステップ</a:t>
              </a:r>
            </a:p>
          </p:txBody>
        </p:sp>
      </p:grpSp>
      <p:sp>
        <p:nvSpPr>
          <p:cNvPr id="27" name="タイトル 1">
            <a:extLst>
              <a:ext uri="{FF2B5EF4-FFF2-40B4-BE49-F238E27FC236}">
                <a16:creationId xmlns:a16="http://schemas.microsoft.com/office/drawing/2014/main" id="{C9F35F20-9DB0-40B6-94A7-374FD64C8210}"/>
              </a:ext>
            </a:extLst>
          </p:cNvPr>
          <p:cNvSpPr>
            <a:spLocks noGrp="1"/>
          </p:cNvSpPr>
          <p:nvPr>
            <p:ph type="title"/>
          </p:nvPr>
        </p:nvSpPr>
        <p:spPr>
          <a:xfrm>
            <a:off x="1121525" y="105144"/>
            <a:ext cx="6927902" cy="675131"/>
          </a:xfrm>
        </p:spPr>
        <p:style>
          <a:lnRef idx="2">
            <a:schemeClr val="accent1"/>
          </a:lnRef>
          <a:fillRef idx="1">
            <a:schemeClr val="lt1"/>
          </a:fillRef>
          <a:effectRef idx="0">
            <a:schemeClr val="accent1"/>
          </a:effectRef>
          <a:fontRef idx="minor">
            <a:schemeClr val="dk1"/>
          </a:fontRef>
        </p:style>
        <p:txBody>
          <a:bodyPr>
            <a:normAutofit fontScale="90000"/>
          </a:bodyPr>
          <a:lstStyle/>
          <a:p>
            <a:pPr algn="l"/>
            <a:r>
              <a:rPr lang="ja-JP" altLang="en-US" sz="3200" b="1" dirty="0">
                <a:solidFill>
                  <a:srgbClr val="0000FF"/>
                </a:solidFill>
              </a:rPr>
              <a:t>認知症の人とともに生きる家族の気持ち</a:t>
            </a:r>
            <a:endParaRPr kumimoji="1" lang="ja-JP" altLang="en-US" sz="3200" b="1" dirty="0">
              <a:solidFill>
                <a:srgbClr val="0000FF"/>
              </a:solidFill>
            </a:endParaRPr>
          </a:p>
        </p:txBody>
      </p:sp>
      <p:sp>
        <p:nvSpPr>
          <p:cNvPr id="4" name="テキスト ボックス 3">
            <a:extLst>
              <a:ext uri="{FF2B5EF4-FFF2-40B4-BE49-F238E27FC236}">
                <a16:creationId xmlns:a16="http://schemas.microsoft.com/office/drawing/2014/main" id="{2F1795A0-E9BB-4309-81B9-1A5D91123002}"/>
              </a:ext>
            </a:extLst>
          </p:cNvPr>
          <p:cNvSpPr txBox="1"/>
          <p:nvPr/>
        </p:nvSpPr>
        <p:spPr>
          <a:xfrm flipH="1">
            <a:off x="7149696" y="2830967"/>
            <a:ext cx="1590475" cy="1569660"/>
          </a:xfrm>
          <a:prstGeom prst="rect">
            <a:avLst/>
          </a:prstGeom>
          <a:noFill/>
        </p:spPr>
        <p:txBody>
          <a:bodyPr wrap="square" rtlCol="0">
            <a:spAutoFit/>
          </a:bodyPr>
          <a:lstStyle/>
          <a:p>
            <a:pPr>
              <a:defRPr/>
            </a:pPr>
            <a:r>
              <a:rPr lang="ja-JP" altLang="en-US" sz="1600" dirty="0">
                <a:solidFill>
                  <a:prstClr val="black"/>
                </a:solidFill>
                <a:latin typeface="HGP創英ﾌﾟﾚｾﾞﾝｽEB" panose="02020800000000000000" pitchFamily="18" charset="-128"/>
                <a:ea typeface="HGP創英ﾌﾟﾚｾﾞﾝｽEB" panose="02020800000000000000" pitchFamily="18" charset="-128"/>
              </a:rPr>
              <a:t>認知症に対する理解が深まり、本人のあるがままを自然に受け入れられるようになります。</a:t>
            </a:r>
            <a:endParaRPr lang="en-US" altLang="ja-JP" sz="1600" dirty="0">
              <a:solidFill>
                <a:prstClr val="black"/>
              </a:solidFill>
              <a:latin typeface="HGP創英ﾌﾟﾚｾﾞﾝｽEB" panose="02020800000000000000" pitchFamily="18" charset="-128"/>
              <a:ea typeface="HGP創英ﾌﾟﾚｾﾞﾝｽEB" panose="02020800000000000000" pitchFamily="18" charset="-128"/>
            </a:endParaRPr>
          </a:p>
        </p:txBody>
      </p:sp>
      <p:sp>
        <p:nvSpPr>
          <p:cNvPr id="5" name="矢印: 右 4">
            <a:extLst>
              <a:ext uri="{FF2B5EF4-FFF2-40B4-BE49-F238E27FC236}">
                <a16:creationId xmlns:a16="http://schemas.microsoft.com/office/drawing/2014/main" id="{CC9E4D73-6E58-42FF-8D31-C513C09EE6A5}"/>
              </a:ext>
            </a:extLst>
          </p:cNvPr>
          <p:cNvSpPr/>
          <p:nvPr/>
        </p:nvSpPr>
        <p:spPr>
          <a:xfrm>
            <a:off x="2014437" y="1968952"/>
            <a:ext cx="531289" cy="428544"/>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16EE088F-7E9E-40F9-8ACF-D04B89BE61AF}"/>
              </a:ext>
            </a:extLst>
          </p:cNvPr>
          <p:cNvSpPr/>
          <p:nvPr/>
        </p:nvSpPr>
        <p:spPr>
          <a:xfrm>
            <a:off x="4494493" y="1986925"/>
            <a:ext cx="531289" cy="428544"/>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矢印: 右 32">
            <a:extLst>
              <a:ext uri="{FF2B5EF4-FFF2-40B4-BE49-F238E27FC236}">
                <a16:creationId xmlns:a16="http://schemas.microsoft.com/office/drawing/2014/main" id="{861BD1E8-CCC8-4014-8B84-348CCE9C7F40}"/>
              </a:ext>
            </a:extLst>
          </p:cNvPr>
          <p:cNvSpPr/>
          <p:nvPr/>
        </p:nvSpPr>
        <p:spPr>
          <a:xfrm>
            <a:off x="6543147" y="1968952"/>
            <a:ext cx="531289" cy="428544"/>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左 5">
            <a:extLst>
              <a:ext uri="{FF2B5EF4-FFF2-40B4-BE49-F238E27FC236}">
                <a16:creationId xmlns:a16="http://schemas.microsoft.com/office/drawing/2014/main" id="{1D07CB73-177C-40BD-BB4D-41137534DF4C}"/>
              </a:ext>
            </a:extLst>
          </p:cNvPr>
          <p:cNvSpPr/>
          <p:nvPr/>
        </p:nvSpPr>
        <p:spPr>
          <a:xfrm>
            <a:off x="2274822" y="2552765"/>
            <a:ext cx="531289" cy="381396"/>
          </a:xfrm>
          <a:prstGeom prst="leftArrow">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矢印: 左 33">
            <a:extLst>
              <a:ext uri="{FF2B5EF4-FFF2-40B4-BE49-F238E27FC236}">
                <a16:creationId xmlns:a16="http://schemas.microsoft.com/office/drawing/2014/main" id="{C44CC5DB-1BE0-4D51-A757-A84390ACE611}"/>
              </a:ext>
            </a:extLst>
          </p:cNvPr>
          <p:cNvSpPr/>
          <p:nvPr/>
        </p:nvSpPr>
        <p:spPr>
          <a:xfrm>
            <a:off x="4557467" y="2536520"/>
            <a:ext cx="531290" cy="358627"/>
          </a:xfrm>
          <a:prstGeom prst="leftArrow">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矢印: 左 34">
            <a:extLst>
              <a:ext uri="{FF2B5EF4-FFF2-40B4-BE49-F238E27FC236}">
                <a16:creationId xmlns:a16="http://schemas.microsoft.com/office/drawing/2014/main" id="{C33D3CFE-C322-47CD-9A0B-FE99C9BC616B}"/>
              </a:ext>
            </a:extLst>
          </p:cNvPr>
          <p:cNvSpPr/>
          <p:nvPr/>
        </p:nvSpPr>
        <p:spPr>
          <a:xfrm>
            <a:off x="6751742" y="2608519"/>
            <a:ext cx="531289" cy="341460"/>
          </a:xfrm>
          <a:prstGeom prst="leftArrow">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C1717F67-AA45-41D9-BBDE-BFF2E7F5EA23}"/>
              </a:ext>
            </a:extLst>
          </p:cNvPr>
          <p:cNvSpPr txBox="1"/>
          <p:nvPr/>
        </p:nvSpPr>
        <p:spPr>
          <a:xfrm>
            <a:off x="6187536" y="2344357"/>
            <a:ext cx="2062484" cy="276999"/>
          </a:xfrm>
          <a:prstGeom prst="rect">
            <a:avLst/>
          </a:prstGeom>
          <a:noFill/>
        </p:spPr>
        <p:txBody>
          <a:bodyPr wrap="square" rtlCol="0">
            <a:spAutoFit/>
          </a:bodyPr>
          <a:lstStyle/>
          <a:p>
            <a:r>
              <a:rPr kumimoji="1" lang="ja-JP" altLang="en-US" sz="1200" b="1" dirty="0"/>
              <a:t>（行きつ戻りつ）</a:t>
            </a:r>
          </a:p>
        </p:txBody>
      </p:sp>
    </p:spTree>
    <p:extLst>
      <p:ext uri="{BB962C8B-B14F-4D97-AF65-F5344CB8AC3E}">
        <p14:creationId xmlns:p14="http://schemas.microsoft.com/office/powerpoint/2010/main" val="4045710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0">
            <a:extLst>
              <a:ext uri="{FF2B5EF4-FFF2-40B4-BE49-F238E27FC236}">
                <a16:creationId xmlns:a16="http://schemas.microsoft.com/office/drawing/2014/main" id="{ADFBBCAD-7398-46CA-AF8B-C27CC2A6F54D}"/>
              </a:ext>
            </a:extLst>
          </p:cNvPr>
          <p:cNvSpPr/>
          <p:nvPr/>
        </p:nvSpPr>
        <p:spPr>
          <a:xfrm>
            <a:off x="6107571" y="1717720"/>
            <a:ext cx="2167082" cy="128888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032F2383-E667-4367-941E-F06FA5997FA4}"/>
              </a:ext>
            </a:extLst>
          </p:cNvPr>
          <p:cNvSpPr/>
          <p:nvPr/>
        </p:nvSpPr>
        <p:spPr>
          <a:xfrm>
            <a:off x="3112975" y="1650866"/>
            <a:ext cx="2736306" cy="137744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6" name="四角形: 角を丸くする 5">
            <a:extLst>
              <a:ext uri="{FF2B5EF4-FFF2-40B4-BE49-F238E27FC236}">
                <a16:creationId xmlns:a16="http://schemas.microsoft.com/office/drawing/2014/main" id="{88C2FC39-FAC9-4A2C-B764-523719117341}"/>
              </a:ext>
            </a:extLst>
          </p:cNvPr>
          <p:cNvSpPr/>
          <p:nvPr/>
        </p:nvSpPr>
        <p:spPr>
          <a:xfrm>
            <a:off x="817039" y="1606587"/>
            <a:ext cx="1944216" cy="137744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2C45F908-D0C4-488D-8F2D-5F4D04102DF9}"/>
              </a:ext>
            </a:extLst>
          </p:cNvPr>
          <p:cNvSpPr>
            <a:spLocks noGrp="1"/>
          </p:cNvSpPr>
          <p:nvPr>
            <p:ph idx="1"/>
          </p:nvPr>
        </p:nvSpPr>
        <p:spPr>
          <a:xfrm>
            <a:off x="457200" y="1003979"/>
            <a:ext cx="8229600" cy="2281005"/>
          </a:xfrm>
        </p:spPr>
        <p:txBody>
          <a:bodyPr>
            <a:normAutofit/>
          </a:bodyPr>
          <a:lstStyle/>
          <a:p>
            <a:pPr marL="0" indent="0">
              <a:buNone/>
            </a:pPr>
            <a:r>
              <a:rPr kumimoji="1" lang="ja-JP" altLang="en-US" sz="2400" b="1" dirty="0"/>
              <a:t>されたらいやな思いをすることは・・</a:t>
            </a:r>
            <a:endParaRPr kumimoji="1" lang="en-US" altLang="ja-JP" sz="2400" b="1" dirty="0"/>
          </a:p>
        </p:txBody>
      </p:sp>
      <p:sp>
        <p:nvSpPr>
          <p:cNvPr id="4" name="タイトル 1">
            <a:extLst>
              <a:ext uri="{FF2B5EF4-FFF2-40B4-BE49-F238E27FC236}">
                <a16:creationId xmlns:a16="http://schemas.microsoft.com/office/drawing/2014/main" id="{BADCA0C3-21DC-4677-AC45-9A9ABC1D5D31}"/>
              </a:ext>
            </a:extLst>
          </p:cNvPr>
          <p:cNvSpPr>
            <a:spLocks noGrp="1"/>
          </p:cNvSpPr>
          <p:nvPr>
            <p:ph type="title"/>
          </p:nvPr>
        </p:nvSpPr>
        <p:spPr>
          <a:xfrm>
            <a:off x="323528" y="214679"/>
            <a:ext cx="6491064" cy="634082"/>
          </a:xfrm>
        </p:spPr>
        <p:style>
          <a:lnRef idx="2">
            <a:schemeClr val="accent1"/>
          </a:lnRef>
          <a:fillRef idx="1">
            <a:schemeClr val="lt1"/>
          </a:fillRef>
          <a:effectRef idx="0">
            <a:schemeClr val="accent1"/>
          </a:effectRef>
          <a:fontRef idx="minor">
            <a:schemeClr val="dk1"/>
          </a:fontRef>
        </p:style>
        <p:txBody>
          <a:bodyPr>
            <a:normAutofit/>
          </a:bodyPr>
          <a:lstStyle/>
          <a:p>
            <a:pPr algn="l"/>
            <a:r>
              <a:rPr lang="ja-JP" altLang="en-US" sz="3200" b="1" dirty="0">
                <a:solidFill>
                  <a:srgbClr val="0000FF"/>
                </a:solidFill>
              </a:rPr>
              <a:t>認知症の人と接するときの心がけ</a:t>
            </a:r>
            <a:endParaRPr kumimoji="1" lang="ja-JP" altLang="en-US" sz="3200" b="1" dirty="0">
              <a:solidFill>
                <a:srgbClr val="0000FF"/>
              </a:solidFill>
            </a:endParaRPr>
          </a:p>
        </p:txBody>
      </p:sp>
      <p:sp>
        <p:nvSpPr>
          <p:cNvPr id="2" name="テキスト ボックス 1">
            <a:extLst>
              <a:ext uri="{FF2B5EF4-FFF2-40B4-BE49-F238E27FC236}">
                <a16:creationId xmlns:a16="http://schemas.microsoft.com/office/drawing/2014/main" id="{BC595B6E-8203-477E-BA6C-A74090370981}"/>
              </a:ext>
            </a:extLst>
          </p:cNvPr>
          <p:cNvSpPr txBox="1"/>
          <p:nvPr/>
        </p:nvSpPr>
        <p:spPr>
          <a:xfrm>
            <a:off x="869347" y="1877923"/>
            <a:ext cx="1850504" cy="923330"/>
          </a:xfrm>
          <a:prstGeom prst="rect">
            <a:avLst/>
          </a:prstGeom>
          <a:noFill/>
        </p:spPr>
        <p:txBody>
          <a:bodyPr wrap="square" rtlCol="0">
            <a:spAutoFit/>
          </a:bodyPr>
          <a:lstStyle/>
          <a:p>
            <a:r>
              <a:rPr kumimoji="1" lang="ja-JP" altLang="en-US" dirty="0"/>
              <a:t>失敗やできないことを指摘される。</a:t>
            </a:r>
          </a:p>
        </p:txBody>
      </p:sp>
      <p:sp>
        <p:nvSpPr>
          <p:cNvPr id="7" name="テキスト ボックス 6">
            <a:extLst>
              <a:ext uri="{FF2B5EF4-FFF2-40B4-BE49-F238E27FC236}">
                <a16:creationId xmlns:a16="http://schemas.microsoft.com/office/drawing/2014/main" id="{CE02D31F-BE43-401B-AD5E-58C92491410C}"/>
              </a:ext>
            </a:extLst>
          </p:cNvPr>
          <p:cNvSpPr txBox="1"/>
          <p:nvPr/>
        </p:nvSpPr>
        <p:spPr>
          <a:xfrm>
            <a:off x="3347864" y="1806277"/>
            <a:ext cx="2448272" cy="1200329"/>
          </a:xfrm>
          <a:prstGeom prst="rect">
            <a:avLst/>
          </a:prstGeom>
          <a:noFill/>
        </p:spPr>
        <p:txBody>
          <a:bodyPr wrap="square" rtlCol="0">
            <a:spAutoFit/>
          </a:bodyPr>
          <a:lstStyle/>
          <a:p>
            <a:r>
              <a:rPr kumimoji="1" lang="ja-JP" altLang="en-US" dirty="0"/>
              <a:t>何もしないうちから、いろいろなことができないからのような態度をとられる。</a:t>
            </a:r>
          </a:p>
        </p:txBody>
      </p:sp>
      <p:sp>
        <p:nvSpPr>
          <p:cNvPr id="10" name="テキスト ボックス 9">
            <a:extLst>
              <a:ext uri="{FF2B5EF4-FFF2-40B4-BE49-F238E27FC236}">
                <a16:creationId xmlns:a16="http://schemas.microsoft.com/office/drawing/2014/main" id="{D78A4590-5EB2-49B4-A1FB-5C602885761B}"/>
              </a:ext>
            </a:extLst>
          </p:cNvPr>
          <p:cNvSpPr txBox="1"/>
          <p:nvPr/>
        </p:nvSpPr>
        <p:spPr>
          <a:xfrm>
            <a:off x="6265860" y="1770764"/>
            <a:ext cx="1850504" cy="923330"/>
          </a:xfrm>
          <a:prstGeom prst="rect">
            <a:avLst/>
          </a:prstGeom>
          <a:noFill/>
        </p:spPr>
        <p:txBody>
          <a:bodyPr wrap="square" rtlCol="0">
            <a:spAutoFit/>
          </a:bodyPr>
          <a:lstStyle/>
          <a:p>
            <a:r>
              <a:rPr kumimoji="1" lang="ja-JP" altLang="en-US" dirty="0"/>
              <a:t>一方的に周囲から何かをしてもらう立場になる</a:t>
            </a:r>
          </a:p>
        </p:txBody>
      </p:sp>
      <p:sp>
        <p:nvSpPr>
          <p:cNvPr id="12" name="吹き出し: 円形 11">
            <a:extLst>
              <a:ext uri="{FF2B5EF4-FFF2-40B4-BE49-F238E27FC236}">
                <a16:creationId xmlns:a16="http://schemas.microsoft.com/office/drawing/2014/main" id="{9EF14FC9-93AF-40B0-B985-CB9FF73B3F50}"/>
              </a:ext>
            </a:extLst>
          </p:cNvPr>
          <p:cNvSpPr/>
          <p:nvPr/>
        </p:nvSpPr>
        <p:spPr>
          <a:xfrm>
            <a:off x="7360029" y="376808"/>
            <a:ext cx="1098982" cy="1028400"/>
          </a:xfrm>
          <a:prstGeom prst="wedgeEllipseCallout">
            <a:avLst/>
          </a:prstGeom>
          <a:solidFill>
            <a:srgbClr val="FF996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3AD258A4-5E78-4192-B550-0E81712CDEE7}"/>
              </a:ext>
            </a:extLst>
          </p:cNvPr>
          <p:cNvSpPr txBox="1"/>
          <p:nvPr/>
        </p:nvSpPr>
        <p:spPr>
          <a:xfrm>
            <a:off x="7360029" y="690551"/>
            <a:ext cx="1098983" cy="369332"/>
          </a:xfrm>
          <a:prstGeom prst="rect">
            <a:avLst/>
          </a:prstGeom>
          <a:noFill/>
        </p:spPr>
        <p:txBody>
          <a:bodyPr wrap="square" rtlCol="0">
            <a:spAutoFit/>
          </a:bodyPr>
          <a:lstStyle/>
          <a:p>
            <a:r>
              <a:rPr kumimoji="1" lang="ja-JP" altLang="en-US" dirty="0"/>
              <a:t>たとえば</a:t>
            </a:r>
          </a:p>
        </p:txBody>
      </p:sp>
      <p:sp>
        <p:nvSpPr>
          <p:cNvPr id="14" name="テキスト ボックス 13">
            <a:extLst>
              <a:ext uri="{FF2B5EF4-FFF2-40B4-BE49-F238E27FC236}">
                <a16:creationId xmlns:a16="http://schemas.microsoft.com/office/drawing/2014/main" id="{FB194BF8-BC7C-4E43-AFD2-FDDEBB8F3301}"/>
              </a:ext>
            </a:extLst>
          </p:cNvPr>
          <p:cNvSpPr txBox="1"/>
          <p:nvPr/>
        </p:nvSpPr>
        <p:spPr>
          <a:xfrm>
            <a:off x="539552" y="3103707"/>
            <a:ext cx="5808660" cy="830997"/>
          </a:xfrm>
          <a:prstGeom prst="rect">
            <a:avLst/>
          </a:prstGeom>
          <a:noFill/>
        </p:spPr>
        <p:txBody>
          <a:bodyPr wrap="square" rtlCol="0">
            <a:spAutoFit/>
          </a:bodyPr>
          <a:lstStyle/>
          <a:p>
            <a:r>
              <a:rPr kumimoji="1" lang="ja-JP" altLang="en-US" sz="2400" b="1" dirty="0"/>
              <a:t>周りの人は、どんなことを気に留めたらよいでしょうか</a:t>
            </a:r>
          </a:p>
        </p:txBody>
      </p:sp>
      <p:sp>
        <p:nvSpPr>
          <p:cNvPr id="5" name="テキスト ボックス 4">
            <a:extLst>
              <a:ext uri="{FF2B5EF4-FFF2-40B4-BE49-F238E27FC236}">
                <a16:creationId xmlns:a16="http://schemas.microsoft.com/office/drawing/2014/main" id="{CCA2E298-ACDC-453A-8432-B04FB819550F}"/>
              </a:ext>
            </a:extLst>
          </p:cNvPr>
          <p:cNvSpPr txBox="1"/>
          <p:nvPr/>
        </p:nvSpPr>
        <p:spPr>
          <a:xfrm>
            <a:off x="277108" y="4031805"/>
            <a:ext cx="4671609" cy="2554545"/>
          </a:xfrm>
          <a:prstGeom prst="rect">
            <a:avLst/>
          </a:prstGeom>
          <a:noFill/>
        </p:spPr>
        <p:txBody>
          <a:bodyPr wrap="square" rtlCol="0">
            <a:spAutoFit/>
          </a:bodyPr>
          <a:lstStyle/>
          <a:p>
            <a:r>
              <a:rPr kumimoji="1" lang="ja-JP" altLang="en-US" sz="1600" dirty="0"/>
              <a:t>●付き合いにおいては「認知症だから」の前提をとりはらう。</a:t>
            </a:r>
            <a:endParaRPr kumimoji="1" lang="en-US" altLang="ja-JP" sz="1600" dirty="0"/>
          </a:p>
          <a:p>
            <a:r>
              <a:rPr kumimoji="1" lang="ja-JP" altLang="en-US" sz="1600" dirty="0"/>
              <a:t>●認知症により苦手になって老いることの特性を理解した上で、さりげなく自然な気遣いを。</a:t>
            </a:r>
            <a:endParaRPr kumimoji="1" lang="en-US" altLang="ja-JP" sz="1600" dirty="0"/>
          </a:p>
          <a:p>
            <a:endParaRPr kumimoji="1" lang="en-US" altLang="ja-JP" sz="1600" dirty="0"/>
          </a:p>
          <a:p>
            <a:r>
              <a:rPr lang="ja-JP" altLang="en-US" sz="1600" dirty="0"/>
              <a:t>●本人が得意なこと、少しがんばればできることでは、頼りにし、力を発揮してもらう。</a:t>
            </a:r>
            <a:endParaRPr lang="en-US" altLang="ja-JP" sz="1600" dirty="0"/>
          </a:p>
          <a:p>
            <a:endParaRPr lang="en-US" altLang="ja-JP" sz="1600" dirty="0"/>
          </a:p>
          <a:p>
            <a:r>
              <a:rPr kumimoji="1" lang="ja-JP" altLang="en-US" sz="1600" dirty="0"/>
              <a:t>●重要なことほど、本人の考え、希望についてじっくりと話しあって決める　など</a:t>
            </a:r>
          </a:p>
        </p:txBody>
      </p:sp>
      <p:sp>
        <p:nvSpPr>
          <p:cNvPr id="16" name="二等辺三角形 15">
            <a:extLst>
              <a:ext uri="{FF2B5EF4-FFF2-40B4-BE49-F238E27FC236}">
                <a16:creationId xmlns:a16="http://schemas.microsoft.com/office/drawing/2014/main" id="{A60B051F-E965-4453-9E50-148FC80A599D}"/>
              </a:ext>
            </a:extLst>
          </p:cNvPr>
          <p:cNvSpPr/>
          <p:nvPr/>
        </p:nvSpPr>
        <p:spPr>
          <a:xfrm rot="5400000">
            <a:off x="4923921" y="3936951"/>
            <a:ext cx="451890" cy="402299"/>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949E6D5A-25F8-46E3-89C6-CB714F8CFE0A}"/>
              </a:ext>
            </a:extLst>
          </p:cNvPr>
          <p:cNvSpPr txBox="1"/>
          <p:nvPr/>
        </p:nvSpPr>
        <p:spPr>
          <a:xfrm>
            <a:off x="5422936" y="5155910"/>
            <a:ext cx="3384375" cy="584775"/>
          </a:xfrm>
          <a:prstGeom prst="rect">
            <a:avLst/>
          </a:prstGeom>
          <a:solidFill>
            <a:schemeClr val="accent4">
              <a:lumMod val="20000"/>
              <a:lumOff val="80000"/>
            </a:schemeClr>
          </a:solidFill>
        </p:spPr>
        <p:txBody>
          <a:bodyPr wrap="square" rtlCol="0">
            <a:spAutoFit/>
          </a:bodyPr>
          <a:lstStyle/>
          <a:p>
            <a:r>
              <a:rPr kumimoji="1" lang="ja-JP" altLang="en-US" sz="1600" dirty="0">
                <a:solidFill>
                  <a:srgbClr val="0000FF"/>
                </a:solidFill>
              </a:rPr>
              <a:t>「期待される」存在であることは誰でもうれしい</a:t>
            </a:r>
          </a:p>
        </p:txBody>
      </p:sp>
      <p:pic>
        <p:nvPicPr>
          <p:cNvPr id="19" name="図 18">
            <a:extLst>
              <a:ext uri="{FF2B5EF4-FFF2-40B4-BE49-F238E27FC236}">
                <a16:creationId xmlns:a16="http://schemas.microsoft.com/office/drawing/2014/main" id="{9A4F3B51-83F8-47F9-AEE3-1C0176E1E755}"/>
              </a:ext>
            </a:extLst>
          </p:cNvPr>
          <p:cNvPicPr>
            <a:picLocks noChangeAspect="1"/>
          </p:cNvPicPr>
          <p:nvPr/>
        </p:nvPicPr>
        <p:blipFill>
          <a:blip r:embed="rId2"/>
          <a:stretch>
            <a:fillRect/>
          </a:stretch>
        </p:blipFill>
        <p:spPr>
          <a:xfrm>
            <a:off x="4948716" y="5210534"/>
            <a:ext cx="426757" cy="475529"/>
          </a:xfrm>
          <a:prstGeom prst="rect">
            <a:avLst/>
          </a:prstGeom>
        </p:spPr>
      </p:pic>
      <p:sp>
        <p:nvSpPr>
          <p:cNvPr id="20" name="テキスト ボックス 19">
            <a:extLst>
              <a:ext uri="{FF2B5EF4-FFF2-40B4-BE49-F238E27FC236}">
                <a16:creationId xmlns:a16="http://schemas.microsoft.com/office/drawing/2014/main" id="{FFE25152-E5E5-4050-A9A7-8770C739DAD7}"/>
              </a:ext>
            </a:extLst>
          </p:cNvPr>
          <p:cNvSpPr txBox="1"/>
          <p:nvPr/>
        </p:nvSpPr>
        <p:spPr>
          <a:xfrm>
            <a:off x="5453351" y="3812313"/>
            <a:ext cx="3384375" cy="830997"/>
          </a:xfrm>
          <a:prstGeom prst="rect">
            <a:avLst/>
          </a:prstGeom>
          <a:solidFill>
            <a:schemeClr val="accent4">
              <a:lumMod val="20000"/>
              <a:lumOff val="80000"/>
            </a:schemeClr>
          </a:solidFill>
        </p:spPr>
        <p:txBody>
          <a:bodyPr wrap="square" rtlCol="0">
            <a:spAutoFit/>
          </a:bodyPr>
          <a:lstStyle/>
          <a:p>
            <a:r>
              <a:rPr kumimoji="1" lang="ja-JP" altLang="en-US" sz="1600" dirty="0">
                <a:solidFill>
                  <a:srgbClr val="0000FF"/>
                </a:solidFill>
              </a:rPr>
              <a:t>そこにいるのは「認知症の人」ではなく、○○さんが認知症になっただけのこと</a:t>
            </a:r>
          </a:p>
        </p:txBody>
      </p:sp>
      <p:sp>
        <p:nvSpPr>
          <p:cNvPr id="21" name="テキスト ボックス 20">
            <a:extLst>
              <a:ext uri="{FF2B5EF4-FFF2-40B4-BE49-F238E27FC236}">
                <a16:creationId xmlns:a16="http://schemas.microsoft.com/office/drawing/2014/main" id="{795FB53D-D033-4020-8CA4-62A337084F46}"/>
              </a:ext>
            </a:extLst>
          </p:cNvPr>
          <p:cNvSpPr txBox="1"/>
          <p:nvPr/>
        </p:nvSpPr>
        <p:spPr>
          <a:xfrm>
            <a:off x="5422937" y="5854021"/>
            <a:ext cx="3384375" cy="830997"/>
          </a:xfrm>
          <a:prstGeom prst="rect">
            <a:avLst/>
          </a:prstGeom>
          <a:solidFill>
            <a:schemeClr val="accent4">
              <a:lumMod val="20000"/>
              <a:lumOff val="80000"/>
            </a:schemeClr>
          </a:solidFill>
        </p:spPr>
        <p:txBody>
          <a:bodyPr wrap="square" rtlCol="0">
            <a:spAutoFit/>
          </a:bodyPr>
          <a:lstStyle/>
          <a:p>
            <a:r>
              <a:rPr kumimoji="1" lang="ja-JP" altLang="en-US" sz="1600" dirty="0">
                <a:solidFill>
                  <a:srgbClr val="0000FF"/>
                </a:solidFill>
              </a:rPr>
              <a:t>親切心から行う行為でも、相手の自尊心や意思をないがしろにしては逆効果となることがある</a:t>
            </a:r>
          </a:p>
        </p:txBody>
      </p:sp>
      <p:pic>
        <p:nvPicPr>
          <p:cNvPr id="22" name="図 21">
            <a:extLst>
              <a:ext uri="{FF2B5EF4-FFF2-40B4-BE49-F238E27FC236}">
                <a16:creationId xmlns:a16="http://schemas.microsoft.com/office/drawing/2014/main" id="{87D66C46-7542-4D1A-BB88-CDBF982BAAF5}"/>
              </a:ext>
            </a:extLst>
          </p:cNvPr>
          <p:cNvPicPr>
            <a:picLocks noChangeAspect="1"/>
          </p:cNvPicPr>
          <p:nvPr/>
        </p:nvPicPr>
        <p:blipFill>
          <a:blip r:embed="rId2"/>
          <a:stretch>
            <a:fillRect/>
          </a:stretch>
        </p:blipFill>
        <p:spPr>
          <a:xfrm>
            <a:off x="4948717" y="5854021"/>
            <a:ext cx="426757" cy="475529"/>
          </a:xfrm>
          <a:prstGeom prst="rect">
            <a:avLst/>
          </a:prstGeom>
        </p:spPr>
      </p:pic>
    </p:spTree>
    <p:extLst>
      <p:ext uri="{BB962C8B-B14F-4D97-AF65-F5344CB8AC3E}">
        <p14:creationId xmlns:p14="http://schemas.microsoft.com/office/powerpoint/2010/main" val="1963176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42713D6D-E23C-468B-85EB-B16AB45699E0}"/>
              </a:ext>
            </a:extLst>
          </p:cNvPr>
          <p:cNvSpPr/>
          <p:nvPr/>
        </p:nvSpPr>
        <p:spPr>
          <a:xfrm>
            <a:off x="254342" y="3356992"/>
            <a:ext cx="8640960" cy="332136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7" name="テキスト ボックス 6">
            <a:extLst>
              <a:ext uri="{FF2B5EF4-FFF2-40B4-BE49-F238E27FC236}">
                <a16:creationId xmlns:a16="http://schemas.microsoft.com/office/drawing/2014/main" id="{A5403842-CD0E-46F5-974B-C20666802C27}"/>
              </a:ext>
            </a:extLst>
          </p:cNvPr>
          <p:cNvSpPr txBox="1"/>
          <p:nvPr/>
        </p:nvSpPr>
        <p:spPr>
          <a:xfrm>
            <a:off x="412122" y="3696098"/>
            <a:ext cx="8110355" cy="2985433"/>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4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認知症の人との接し方</a:t>
            </a:r>
            <a:endParaRPr lang="en-US" altLang="ja-JP" sz="24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ctr"/>
            <a:r>
              <a:rPr lang="ja-JP" altLang="en-US" sz="2400" b="1" kern="100" dirty="0">
                <a:solidFill>
                  <a:srgbClr val="0000FF"/>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4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具体的なポイント</a:t>
            </a:r>
            <a:r>
              <a:rPr lang="ja-JP" altLang="en-US" sz="2400" b="1" kern="100" dirty="0">
                <a:solidFill>
                  <a:srgbClr val="0000FF"/>
                </a:solidFill>
                <a:effectLst/>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2400" b="1" kern="100" dirty="0">
              <a:solidFill>
                <a:srgbClr val="0000FF"/>
              </a:solidFill>
              <a:effectLst/>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１</a:t>
            </a:r>
            <a:r>
              <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　まずは</a:t>
            </a: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見守る</a:t>
            </a:r>
            <a:endPar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２</a:t>
            </a:r>
            <a:r>
              <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余裕をもって対応する</a:t>
            </a:r>
            <a:endPar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３</a:t>
            </a:r>
            <a:r>
              <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声をかけるときは一人で</a:t>
            </a:r>
            <a:endPar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４</a:t>
            </a:r>
            <a:r>
              <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背後から声をかけない</a:t>
            </a:r>
            <a:endPar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５</a:t>
            </a:r>
            <a:r>
              <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　やさしい口調で</a:t>
            </a:r>
          </a:p>
          <a:p>
            <a:pPr algn="just"/>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６</a:t>
            </a:r>
            <a:r>
              <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　おだやかにはっきり</a:t>
            </a: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した口調で</a:t>
            </a:r>
            <a:endPar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７．</a:t>
            </a: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 会話は本人のペースに合わせて</a:t>
            </a:r>
            <a:endPar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5" name="四角形: 角を丸くする 4">
            <a:extLst>
              <a:ext uri="{FF2B5EF4-FFF2-40B4-BE49-F238E27FC236}">
                <a16:creationId xmlns:a16="http://schemas.microsoft.com/office/drawing/2014/main" id="{8EE4928A-14B9-45DF-B11B-1982771BC273}"/>
              </a:ext>
            </a:extLst>
          </p:cNvPr>
          <p:cNvSpPr/>
          <p:nvPr/>
        </p:nvSpPr>
        <p:spPr>
          <a:xfrm>
            <a:off x="163071" y="1038051"/>
            <a:ext cx="8640960" cy="223224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D9C91014-53A4-46CB-84EF-43DB635223E4}"/>
              </a:ext>
            </a:extLst>
          </p:cNvPr>
          <p:cNvSpPr>
            <a:spLocks noGrp="1"/>
          </p:cNvSpPr>
          <p:nvPr>
            <p:ph idx="1"/>
          </p:nvPr>
        </p:nvSpPr>
        <p:spPr>
          <a:xfrm>
            <a:off x="440722" y="1290464"/>
            <a:ext cx="8229600" cy="1727422"/>
          </a:xfrm>
          <a:noFill/>
        </p:spPr>
        <p:txBody>
          <a:bodyPr>
            <a:normAutofit lnSpcReduction="10000"/>
          </a:bodyPr>
          <a:lstStyle/>
          <a:p>
            <a:pPr marL="0" indent="0">
              <a:buNone/>
            </a:pPr>
            <a:r>
              <a:rPr kumimoji="1" lang="ja-JP" altLang="en-US" sz="2400" b="1" dirty="0"/>
              <a:t>基本の考え方</a:t>
            </a:r>
            <a:endParaRPr kumimoji="1" lang="en-US" altLang="ja-JP" sz="2400" b="1" dirty="0"/>
          </a:p>
          <a:p>
            <a:pPr marL="0" indent="0">
              <a:buNone/>
            </a:pPr>
            <a:r>
              <a:rPr lang="ja-JP" altLang="en-US" sz="2000" dirty="0"/>
              <a:t>人から不意に声をかけられると、誰でもびっくりします。</a:t>
            </a:r>
            <a:endParaRPr lang="en-US" altLang="ja-JP" sz="2000" dirty="0"/>
          </a:p>
          <a:p>
            <a:pPr marL="0" indent="0">
              <a:buNone/>
            </a:pPr>
            <a:r>
              <a:rPr kumimoji="1" lang="ja-JP" altLang="en-US" sz="2000" dirty="0"/>
              <a:t>背後から声をかけるなど相手を驚かせたり、急かしたりして混乱させることがないよう気をつけましょう。</a:t>
            </a:r>
            <a:endParaRPr kumimoji="1" lang="en-US" altLang="ja-JP" sz="2000" dirty="0"/>
          </a:p>
          <a:p>
            <a:pPr marL="0" indent="0">
              <a:buNone/>
            </a:pPr>
            <a:r>
              <a:rPr lang="ja-JP" altLang="en-US" sz="2000" b="1" dirty="0">
                <a:solidFill>
                  <a:srgbClr val="FF0000"/>
                </a:solidFill>
              </a:rPr>
              <a:t>本人の意思、自尊心を尊重する接し方</a:t>
            </a:r>
            <a:r>
              <a:rPr lang="ja-JP" altLang="en-US" sz="2000" dirty="0"/>
              <a:t>を心がけることも重要です。</a:t>
            </a:r>
            <a:endParaRPr kumimoji="1" lang="ja-JP" altLang="en-US" sz="2000" dirty="0"/>
          </a:p>
        </p:txBody>
      </p:sp>
      <p:sp>
        <p:nvSpPr>
          <p:cNvPr id="4" name="タイトル 1">
            <a:extLst>
              <a:ext uri="{FF2B5EF4-FFF2-40B4-BE49-F238E27FC236}">
                <a16:creationId xmlns:a16="http://schemas.microsoft.com/office/drawing/2014/main" id="{3C8F1AAD-E1DB-47AB-8BB4-929C27924865}"/>
              </a:ext>
            </a:extLst>
          </p:cNvPr>
          <p:cNvSpPr>
            <a:spLocks noGrp="1"/>
          </p:cNvSpPr>
          <p:nvPr>
            <p:ph type="title"/>
          </p:nvPr>
        </p:nvSpPr>
        <p:spPr>
          <a:xfrm>
            <a:off x="183450" y="176615"/>
            <a:ext cx="5540678" cy="706090"/>
          </a:xfrm>
        </p:spPr>
        <p:style>
          <a:lnRef idx="2">
            <a:schemeClr val="accent1"/>
          </a:lnRef>
          <a:fillRef idx="1">
            <a:schemeClr val="lt1"/>
          </a:fillRef>
          <a:effectRef idx="0">
            <a:schemeClr val="accent1"/>
          </a:effectRef>
          <a:fontRef idx="minor">
            <a:schemeClr val="dk1"/>
          </a:fontRef>
        </p:style>
        <p:txBody>
          <a:bodyPr>
            <a:normAutofit/>
          </a:bodyPr>
          <a:lstStyle/>
          <a:p>
            <a:pPr algn="l"/>
            <a:r>
              <a:rPr lang="ja-JP" altLang="en-US" sz="3200" b="1" dirty="0">
                <a:solidFill>
                  <a:srgbClr val="0000FF"/>
                </a:solidFill>
              </a:rPr>
              <a:t>声をかけようと思ったときは</a:t>
            </a:r>
            <a:endParaRPr kumimoji="1" lang="ja-JP" altLang="en-US" sz="3200" b="1" dirty="0">
              <a:solidFill>
                <a:srgbClr val="0000FF"/>
              </a:solidFill>
            </a:endParaRPr>
          </a:p>
        </p:txBody>
      </p:sp>
      <p:pic>
        <p:nvPicPr>
          <p:cNvPr id="6" name="図 5">
            <a:extLst>
              <a:ext uri="{FF2B5EF4-FFF2-40B4-BE49-F238E27FC236}">
                <a16:creationId xmlns:a16="http://schemas.microsoft.com/office/drawing/2014/main" id="{FA3B0A98-7371-47BC-9678-0BE46E202BF7}"/>
              </a:ext>
            </a:extLst>
          </p:cNvPr>
          <p:cNvPicPr>
            <a:picLocks noChangeAspect="1"/>
          </p:cNvPicPr>
          <p:nvPr/>
        </p:nvPicPr>
        <p:blipFill>
          <a:blip r:embed="rId2"/>
          <a:stretch>
            <a:fillRect/>
          </a:stretch>
        </p:blipFill>
        <p:spPr>
          <a:xfrm rot="378133">
            <a:off x="5904255" y="399451"/>
            <a:ext cx="1773687" cy="572717"/>
          </a:xfrm>
          <a:prstGeom prst="rect">
            <a:avLst/>
          </a:prstGeom>
        </p:spPr>
      </p:pic>
    </p:spTree>
    <p:extLst>
      <p:ext uri="{BB962C8B-B14F-4D97-AF65-F5344CB8AC3E}">
        <p14:creationId xmlns:p14="http://schemas.microsoft.com/office/powerpoint/2010/main" val="323924948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3396</TotalTime>
  <Words>3967</Words>
  <Application>Microsoft Office PowerPoint</Application>
  <PresentationFormat>画面に合わせる (4:3)</PresentationFormat>
  <Paragraphs>482</Paragraphs>
  <Slides>36</Slides>
  <Notes>24</Notes>
  <HiddenSlides>0</HiddenSlides>
  <MMClips>0</MMClips>
  <ScaleCrop>false</ScaleCrop>
  <HeadingPairs>
    <vt:vector size="8" baseType="variant">
      <vt:variant>
        <vt:lpstr>使用されているフォント</vt:lpstr>
      </vt:variant>
      <vt:variant>
        <vt:i4>13</vt:i4>
      </vt:variant>
      <vt:variant>
        <vt:lpstr>テーマ</vt:lpstr>
      </vt:variant>
      <vt:variant>
        <vt:i4>3</vt:i4>
      </vt:variant>
      <vt:variant>
        <vt:lpstr>埋め込まれた OLE サーバー</vt:lpstr>
      </vt:variant>
      <vt:variant>
        <vt:i4>1</vt:i4>
      </vt:variant>
      <vt:variant>
        <vt:lpstr>スライド タイトル</vt:lpstr>
      </vt:variant>
      <vt:variant>
        <vt:i4>36</vt:i4>
      </vt:variant>
    </vt:vector>
  </HeadingPairs>
  <TitlesOfParts>
    <vt:vector size="53" baseType="lpstr">
      <vt:lpstr>AR悠々ゴシック体E</vt:lpstr>
      <vt:lpstr>Google Sans</vt:lpstr>
      <vt:lpstr>HGPｺﾞｼｯｸE</vt:lpstr>
      <vt:lpstr>HGP創英ﾌﾟﾚｾﾞﾝｽEB</vt:lpstr>
      <vt:lpstr>HG丸ｺﾞｼｯｸM-PRO</vt:lpstr>
      <vt:lpstr>ＭＳ Ｐゴシック</vt:lpstr>
      <vt:lpstr>Noto Sans JP</vt:lpstr>
      <vt:lpstr>メイリオ</vt:lpstr>
      <vt:lpstr>Arial</vt:lpstr>
      <vt:lpstr>Calibri</vt:lpstr>
      <vt:lpstr>Corbel</vt:lpstr>
      <vt:lpstr>Tahoma</vt:lpstr>
      <vt:lpstr>Times New Roman</vt:lpstr>
      <vt:lpstr>Office ​​テーマ</vt:lpstr>
      <vt:lpstr>1_Office ​​テーマ</vt:lpstr>
      <vt:lpstr>2_Office ​​テーマ</vt:lpstr>
      <vt:lpstr>Acrobat Document</vt:lpstr>
      <vt:lpstr>認知症サポーター養成講座標準教材 　認知症を学びみんなで考える</vt:lpstr>
      <vt:lpstr>PowerPoint プレゼンテーション</vt:lpstr>
      <vt:lpstr>PowerPoint プレゼンテーション</vt:lpstr>
      <vt:lpstr>認知症サポーターとは</vt:lpstr>
      <vt:lpstr>チームオレンジとは</vt:lpstr>
      <vt:lpstr>２.　認知症とともに</vt:lpstr>
      <vt:lpstr>認知症の人とともに生きる家族の気持ち</vt:lpstr>
      <vt:lpstr>認知症の人と接するときの心がけ</vt:lpstr>
      <vt:lpstr>声をかけようと思ったときは</vt:lpstr>
      <vt:lpstr>PowerPoint プレゼンテーション</vt:lpstr>
      <vt:lpstr>認知症の症状</vt:lpstr>
      <vt:lpstr>PowerPoint プレゼンテーション</vt:lpstr>
      <vt:lpstr>PowerPoint プレゼンテーション</vt:lpstr>
      <vt:lpstr>PowerPoint プレゼンテーション</vt:lpstr>
      <vt:lpstr>PowerPoint プレゼンテーション</vt:lpstr>
      <vt:lpstr>行動・心理症状 (BPSD)の一例</vt:lpstr>
      <vt:lpstr>●対応事例編● ～みんなで考えてみましょう～</vt:lpstr>
      <vt:lpstr>事例１「どこに行くの？」</vt:lpstr>
      <vt:lpstr>事例２「今日はゴミの日？」</vt:lpstr>
      <vt:lpstr>事例３「財布がない！」</vt:lpstr>
      <vt:lpstr>事例４「ご飯 まだ？」</vt:lpstr>
      <vt:lpstr>PowerPoint プレゼンテーション</vt:lpstr>
      <vt:lpstr>アルツハイマー型認知症</vt:lpstr>
      <vt:lpstr>レビー小体型認知症</vt:lpstr>
      <vt:lpstr>前頭側頭型認知症</vt:lpstr>
      <vt:lpstr>血管性認知症</vt:lpstr>
      <vt:lpstr>●認知症と似た症状が現れる疾患</vt:lpstr>
      <vt:lpstr>認知症の経過</vt:lpstr>
      <vt:lpstr>若年性認知症とは</vt:lpstr>
      <vt:lpstr>認知症は予防できる？</vt:lpstr>
      <vt:lpstr>早期受診から前向きな生活へ </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横浜市　認知症サポーター養成講座 みんなで学ぶ認知症</dc:title>
  <dc:creator>小杉 史子</dc:creator>
  <cp:lastModifiedBy>島田 喜代美</cp:lastModifiedBy>
  <cp:revision>212</cp:revision>
  <cp:lastPrinted>2024-06-03T06:14:48Z</cp:lastPrinted>
  <dcterms:modified xsi:type="dcterms:W3CDTF">2024-07-18T08:25:49Z</dcterms:modified>
</cp:coreProperties>
</file>